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Default Extension="xlsx" ContentType="application/vnd.openxmlformats-officedocument.spreadsheetml.sheet"/>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Masters/slideMaster4.xml" ContentType="application/vnd.openxmlformats-officedocument.presentationml.slideMaster+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Default Extension="sldx" ContentType="application/vnd.openxmlformats-officedocument.presentationml.slide"/>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Default Extension="png" ContentType="image/png"/>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Default Extension="gif" ContentType="image/gif"/>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528" r:id="rId1"/>
    <p:sldMasterId id="2147484533" r:id="rId2"/>
    <p:sldMasterId id="2147484538" r:id="rId3"/>
    <p:sldMasterId id="2147484555" r:id="rId4"/>
  </p:sldMasterIdLst>
  <p:notesMasterIdLst>
    <p:notesMasterId r:id="rId29"/>
  </p:notesMasterIdLst>
  <p:handoutMasterIdLst>
    <p:handoutMasterId r:id="rId30"/>
  </p:handoutMasterIdLst>
  <p:sldIdLst>
    <p:sldId id="643" r:id="rId5"/>
    <p:sldId id="746" r:id="rId6"/>
    <p:sldId id="748" r:id="rId7"/>
    <p:sldId id="749" r:id="rId8"/>
    <p:sldId id="762" r:id="rId9"/>
    <p:sldId id="760" r:id="rId10"/>
    <p:sldId id="761" r:id="rId11"/>
    <p:sldId id="750" r:id="rId12"/>
    <p:sldId id="763" r:id="rId13"/>
    <p:sldId id="751" r:id="rId14"/>
    <p:sldId id="752" r:id="rId15"/>
    <p:sldId id="754" r:id="rId16"/>
    <p:sldId id="755" r:id="rId17"/>
    <p:sldId id="732" r:id="rId18"/>
    <p:sldId id="733" r:id="rId19"/>
    <p:sldId id="742" r:id="rId20"/>
    <p:sldId id="743" r:id="rId21"/>
    <p:sldId id="744" r:id="rId22"/>
    <p:sldId id="681" r:id="rId23"/>
    <p:sldId id="764" r:id="rId24"/>
    <p:sldId id="765" r:id="rId25"/>
    <p:sldId id="766" r:id="rId26"/>
    <p:sldId id="767" r:id="rId27"/>
    <p:sldId id="770" r:id="rId28"/>
  </p:sldIdLst>
  <p:sldSz cx="9144000" cy="6858000" type="screen4x3"/>
  <p:notesSz cx="10007600" cy="6794500"/>
  <p:defaultTextStyle>
    <a:defPPr>
      <a:defRPr lang="ru-RU"/>
    </a:defPPr>
    <a:lvl1pPr algn="l" rtl="0" fontAlgn="base">
      <a:spcBef>
        <a:spcPct val="0"/>
      </a:spcBef>
      <a:spcAft>
        <a:spcPct val="0"/>
      </a:spcAft>
      <a:defRPr kern="1200">
        <a:solidFill>
          <a:schemeClr val="tx1"/>
        </a:solidFill>
        <a:latin typeface="Verdana" pitchFamily="34" charset="0"/>
        <a:ea typeface="+mn-ea"/>
        <a:cs typeface="Arial" charset="0"/>
      </a:defRPr>
    </a:lvl1pPr>
    <a:lvl2pPr marL="457200" algn="l" rtl="0" fontAlgn="base">
      <a:spcBef>
        <a:spcPct val="0"/>
      </a:spcBef>
      <a:spcAft>
        <a:spcPct val="0"/>
      </a:spcAft>
      <a:defRPr kern="1200">
        <a:solidFill>
          <a:schemeClr val="tx1"/>
        </a:solidFill>
        <a:latin typeface="Verdana" pitchFamily="34" charset="0"/>
        <a:ea typeface="+mn-ea"/>
        <a:cs typeface="Arial" charset="0"/>
      </a:defRPr>
    </a:lvl2pPr>
    <a:lvl3pPr marL="914400" algn="l" rtl="0" fontAlgn="base">
      <a:spcBef>
        <a:spcPct val="0"/>
      </a:spcBef>
      <a:spcAft>
        <a:spcPct val="0"/>
      </a:spcAft>
      <a:defRPr kern="1200">
        <a:solidFill>
          <a:schemeClr val="tx1"/>
        </a:solidFill>
        <a:latin typeface="Verdana" pitchFamily="34" charset="0"/>
        <a:ea typeface="+mn-ea"/>
        <a:cs typeface="Arial" charset="0"/>
      </a:defRPr>
    </a:lvl3pPr>
    <a:lvl4pPr marL="1371600" algn="l" rtl="0" fontAlgn="base">
      <a:spcBef>
        <a:spcPct val="0"/>
      </a:spcBef>
      <a:spcAft>
        <a:spcPct val="0"/>
      </a:spcAft>
      <a:defRPr kern="1200">
        <a:solidFill>
          <a:schemeClr val="tx1"/>
        </a:solidFill>
        <a:latin typeface="Verdana" pitchFamily="34" charset="0"/>
        <a:ea typeface="+mn-ea"/>
        <a:cs typeface="Arial" charset="0"/>
      </a:defRPr>
    </a:lvl4pPr>
    <a:lvl5pPr marL="1828800" algn="l" rtl="0" fontAlgn="base">
      <a:spcBef>
        <a:spcPct val="0"/>
      </a:spcBef>
      <a:spcAft>
        <a:spcPct val="0"/>
      </a:spcAft>
      <a:defRPr kern="1200">
        <a:solidFill>
          <a:schemeClr val="tx1"/>
        </a:solidFill>
        <a:latin typeface="Verdana" pitchFamily="34" charset="0"/>
        <a:ea typeface="+mn-ea"/>
        <a:cs typeface="Arial" charset="0"/>
      </a:defRPr>
    </a:lvl5pPr>
    <a:lvl6pPr marL="2286000" algn="l" defTabSz="914400" rtl="0" eaLnBrk="1" latinLnBrk="0" hangingPunct="1">
      <a:defRPr kern="1200">
        <a:solidFill>
          <a:schemeClr val="tx1"/>
        </a:solidFill>
        <a:latin typeface="Verdana" pitchFamily="34" charset="0"/>
        <a:ea typeface="+mn-ea"/>
        <a:cs typeface="Arial" charset="0"/>
      </a:defRPr>
    </a:lvl6pPr>
    <a:lvl7pPr marL="2743200" algn="l" defTabSz="914400" rtl="0" eaLnBrk="1" latinLnBrk="0" hangingPunct="1">
      <a:defRPr kern="1200">
        <a:solidFill>
          <a:schemeClr val="tx1"/>
        </a:solidFill>
        <a:latin typeface="Verdana" pitchFamily="34" charset="0"/>
        <a:ea typeface="+mn-ea"/>
        <a:cs typeface="Arial" charset="0"/>
      </a:defRPr>
    </a:lvl7pPr>
    <a:lvl8pPr marL="3200400" algn="l" defTabSz="914400" rtl="0" eaLnBrk="1" latinLnBrk="0" hangingPunct="1">
      <a:defRPr kern="1200">
        <a:solidFill>
          <a:schemeClr val="tx1"/>
        </a:solidFill>
        <a:latin typeface="Verdana" pitchFamily="34" charset="0"/>
        <a:ea typeface="+mn-ea"/>
        <a:cs typeface="Arial" charset="0"/>
      </a:defRPr>
    </a:lvl8pPr>
    <a:lvl9pPr marL="3657600" algn="l" defTabSz="914400" rtl="0" eaLnBrk="1" latinLnBrk="0" hangingPunct="1">
      <a:defRPr kern="1200">
        <a:solidFill>
          <a:schemeClr val="tx1"/>
        </a:solidFill>
        <a:latin typeface="Verdana" pitchFamily="34"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htulov" initial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FF3300"/>
    <a:srgbClr val="70F49C"/>
    <a:srgbClr val="000066"/>
    <a:srgbClr val="2E12D4"/>
    <a:srgbClr val="6C97F8"/>
    <a:srgbClr val="7A98FA"/>
    <a:srgbClr val="FF9933"/>
    <a:srgbClr val="66CCFF"/>
  </p:clrMru>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Сред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Средний стиль 2 - акцент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5BE263C-DBD7-4A20-BB59-AAB30ACAA65A}" styleName="Средний стиль 3 - акцент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956" autoAdjust="0"/>
    <p:restoredTop sz="99042" autoAdjust="0"/>
  </p:normalViewPr>
  <p:slideViewPr>
    <p:cSldViewPr>
      <p:cViewPr>
        <p:scale>
          <a:sx n="71" d="100"/>
          <a:sy n="71" d="100"/>
        </p:scale>
        <p:origin x="-456" y="-54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p:cViewPr varScale="1">
        <p:scale>
          <a:sx n="75" d="100"/>
          <a:sy n="75" d="100"/>
        </p:scale>
        <p:origin x="-1704" y="-90"/>
      </p:cViewPr>
      <p:guideLst>
        <p:guide orient="horz" pos="2140"/>
        <p:guide pos="3153"/>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commentAuthors" Target="commentAuthor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handoutMaster" Target="handoutMasters/handoutMaster1.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Office_Excel2.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u-RU"/>
  <c:chart>
    <c:plotArea>
      <c:layout>
        <c:manualLayout>
          <c:layoutTarget val="inner"/>
          <c:xMode val="edge"/>
          <c:yMode val="edge"/>
          <c:x val="0.48711269685039382"/>
          <c:y val="0.56129464014114494"/>
          <c:w val="0.50975918635170603"/>
          <c:h val="0.35572555195205408"/>
        </c:manualLayout>
      </c:layout>
      <c:barChart>
        <c:barDir val="col"/>
        <c:grouping val="clustered"/>
        <c:ser>
          <c:idx val="0"/>
          <c:order val="0"/>
          <c:tx>
            <c:strRef>
              <c:f>Лист1!$A$2:$B$2</c:f>
              <c:strCache>
                <c:ptCount val="1"/>
                <c:pt idx="0">
                  <c:v>Столбец1 через МФЦ</c:v>
                </c:pt>
              </c:strCache>
            </c:strRef>
          </c:tx>
          <c:cat>
            <c:strRef>
              <c:f>Лист1!$C$1:$F$1</c:f>
              <c:strCache>
                <c:ptCount val="4"/>
                <c:pt idx="0">
                  <c:v>2021</c:v>
                </c:pt>
                <c:pt idx="1">
                  <c:v>2022</c:v>
                </c:pt>
                <c:pt idx="2">
                  <c:v>2023</c:v>
                </c:pt>
                <c:pt idx="3">
                  <c:v>2024</c:v>
                </c:pt>
              </c:strCache>
            </c:strRef>
          </c:cat>
          <c:val>
            <c:numRef>
              <c:f>Лист1!$C$2:$F$2</c:f>
              <c:numCache>
                <c:formatCode>General</c:formatCode>
                <c:ptCount val="4"/>
                <c:pt idx="0">
                  <c:v>21322</c:v>
                </c:pt>
                <c:pt idx="1">
                  <c:v>15167</c:v>
                </c:pt>
                <c:pt idx="2">
                  <c:v>6650</c:v>
                </c:pt>
                <c:pt idx="3">
                  <c:v>5293</c:v>
                </c:pt>
              </c:numCache>
            </c:numRef>
          </c:val>
        </c:ser>
        <c:ser>
          <c:idx val="1"/>
          <c:order val="1"/>
          <c:tx>
            <c:strRef>
              <c:f>Лист1!$A$3:$B$3</c:f>
              <c:strCache>
                <c:ptCount val="1"/>
                <c:pt idx="0">
                  <c:v>Столбец1 заявителей</c:v>
                </c:pt>
              </c:strCache>
            </c:strRef>
          </c:tx>
          <c:cat>
            <c:strRef>
              <c:f>Лист1!$C$1:$F$1</c:f>
              <c:strCache>
                <c:ptCount val="4"/>
                <c:pt idx="0">
                  <c:v>2021</c:v>
                </c:pt>
                <c:pt idx="1">
                  <c:v>2022</c:v>
                </c:pt>
                <c:pt idx="2">
                  <c:v>2023</c:v>
                </c:pt>
                <c:pt idx="3">
                  <c:v>2024</c:v>
                </c:pt>
              </c:strCache>
            </c:strRef>
          </c:cat>
          <c:val>
            <c:numRef>
              <c:f>Лист1!$C$3:$F$3</c:f>
              <c:numCache>
                <c:formatCode>General</c:formatCode>
                <c:ptCount val="4"/>
                <c:pt idx="0">
                  <c:v>292255</c:v>
                </c:pt>
                <c:pt idx="1">
                  <c:v>311487</c:v>
                </c:pt>
                <c:pt idx="2">
                  <c:v>313539</c:v>
                </c:pt>
                <c:pt idx="3">
                  <c:v>406453</c:v>
                </c:pt>
              </c:numCache>
            </c:numRef>
          </c:val>
        </c:ser>
        <c:axId val="161666176"/>
        <c:axId val="161724288"/>
      </c:barChart>
      <c:catAx>
        <c:axId val="161666176"/>
        <c:scaling>
          <c:orientation val="minMax"/>
        </c:scaling>
        <c:axPos val="b"/>
        <c:numFmt formatCode="General" sourceLinked="1"/>
        <c:tickLblPos val="nextTo"/>
        <c:crossAx val="161724288"/>
        <c:crosses val="autoZero"/>
        <c:auto val="1"/>
        <c:lblAlgn val="ctr"/>
        <c:lblOffset val="100"/>
      </c:catAx>
      <c:valAx>
        <c:axId val="161724288"/>
        <c:scaling>
          <c:orientation val="minMax"/>
        </c:scaling>
        <c:axPos val="l"/>
        <c:majorGridlines/>
        <c:numFmt formatCode="General" sourceLinked="1"/>
        <c:tickLblPos val="nextTo"/>
        <c:crossAx val="161666176"/>
        <c:crosses val="autoZero"/>
        <c:crossBetween val="between"/>
      </c:valAx>
    </c:plotArea>
    <c:legend>
      <c:legendPos val="r"/>
      <c:layout>
        <c:manualLayout>
          <c:xMode val="edge"/>
          <c:yMode val="edge"/>
          <c:x val="0.49478854986876741"/>
          <c:y val="0.56074397505315565"/>
          <c:w val="0.24687811679790067"/>
          <c:h val="0.15587253897164466"/>
        </c:manualLayout>
      </c:layout>
    </c:legend>
    <c:plotVisOnly val="1"/>
  </c:chart>
  <c:txPr>
    <a:bodyPr/>
    <a:lstStyle/>
    <a:p>
      <a:pPr>
        <a:defRPr sz="1800"/>
      </a:pPr>
      <a:endParaRPr lang="ru-RU"/>
    </a:p>
  </c:txPr>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4337050" cy="341313"/>
          </a:xfrm>
          <a:prstGeom prst="rect">
            <a:avLst/>
          </a:prstGeom>
        </p:spPr>
        <p:txBody>
          <a:bodyPr vert="horz" lIns="91440" tIns="45720" rIns="91440" bIns="45720" rtlCol="0"/>
          <a:lstStyle>
            <a:lvl1pPr algn="l" eaLnBrk="0" hangingPunct="0">
              <a:defRPr sz="1200">
                <a:cs typeface="+mn-cs"/>
              </a:defRPr>
            </a:lvl1pPr>
          </a:lstStyle>
          <a:p>
            <a:pPr>
              <a:defRPr/>
            </a:pPr>
            <a:endParaRPr lang="ru-RU"/>
          </a:p>
        </p:txBody>
      </p:sp>
      <p:sp>
        <p:nvSpPr>
          <p:cNvPr id="3" name="Дата 2"/>
          <p:cNvSpPr>
            <a:spLocks noGrp="1"/>
          </p:cNvSpPr>
          <p:nvPr>
            <p:ph type="dt" sz="quarter" idx="1"/>
          </p:nvPr>
        </p:nvSpPr>
        <p:spPr>
          <a:xfrm>
            <a:off x="5667375" y="0"/>
            <a:ext cx="4338638" cy="341313"/>
          </a:xfrm>
          <a:prstGeom prst="rect">
            <a:avLst/>
          </a:prstGeom>
        </p:spPr>
        <p:txBody>
          <a:bodyPr vert="horz" lIns="91440" tIns="45720" rIns="91440" bIns="45720" rtlCol="0"/>
          <a:lstStyle>
            <a:lvl1pPr algn="r" eaLnBrk="0" hangingPunct="0">
              <a:defRPr sz="1200">
                <a:cs typeface="+mn-cs"/>
              </a:defRPr>
            </a:lvl1pPr>
          </a:lstStyle>
          <a:p>
            <a:pPr>
              <a:defRPr/>
            </a:pPr>
            <a:fld id="{7982825E-5C3A-4041-B2BE-D44153890E1E}" type="datetimeFigureOut">
              <a:rPr lang="ru-RU"/>
              <a:pPr>
                <a:defRPr/>
              </a:pPr>
              <a:t>03.02.2025</a:t>
            </a:fld>
            <a:endParaRPr lang="ru-RU"/>
          </a:p>
        </p:txBody>
      </p:sp>
      <p:sp>
        <p:nvSpPr>
          <p:cNvPr id="4" name="Нижний колонтитул 3"/>
          <p:cNvSpPr>
            <a:spLocks noGrp="1"/>
          </p:cNvSpPr>
          <p:nvPr>
            <p:ph type="ftr" sz="quarter" idx="2"/>
          </p:nvPr>
        </p:nvSpPr>
        <p:spPr>
          <a:xfrm>
            <a:off x="0" y="6453188"/>
            <a:ext cx="4337050" cy="341312"/>
          </a:xfrm>
          <a:prstGeom prst="rect">
            <a:avLst/>
          </a:prstGeom>
        </p:spPr>
        <p:txBody>
          <a:bodyPr vert="horz" lIns="91440" tIns="45720" rIns="91440" bIns="45720" rtlCol="0" anchor="b"/>
          <a:lstStyle>
            <a:lvl1pPr algn="l" eaLnBrk="0" hangingPunct="0">
              <a:defRPr sz="1200">
                <a:cs typeface="+mn-cs"/>
              </a:defRPr>
            </a:lvl1pPr>
          </a:lstStyle>
          <a:p>
            <a:pPr>
              <a:defRPr/>
            </a:pPr>
            <a:endParaRPr lang="ru-RU"/>
          </a:p>
        </p:txBody>
      </p:sp>
      <p:sp>
        <p:nvSpPr>
          <p:cNvPr id="5" name="Номер слайда 4"/>
          <p:cNvSpPr>
            <a:spLocks noGrp="1"/>
          </p:cNvSpPr>
          <p:nvPr>
            <p:ph type="sldNum" sz="quarter" idx="3"/>
          </p:nvPr>
        </p:nvSpPr>
        <p:spPr>
          <a:xfrm>
            <a:off x="5667375" y="6453188"/>
            <a:ext cx="4338638" cy="341312"/>
          </a:xfrm>
          <a:prstGeom prst="rect">
            <a:avLst/>
          </a:prstGeom>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B64868BA-E2D3-486C-8040-C3E0931102F6}" type="slidenum">
              <a:rPr lang="ru-RU" altLang="ru-RU"/>
              <a:pPr>
                <a:defRPr/>
              </a:pPr>
              <a:t>‹#›</a:t>
            </a:fld>
            <a:endParaRPr lang="ru-RU" altLang="ru-RU"/>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4337050" cy="339725"/>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ru-RU"/>
          </a:p>
        </p:txBody>
      </p:sp>
      <p:sp>
        <p:nvSpPr>
          <p:cNvPr id="3" name="Дата 2"/>
          <p:cNvSpPr>
            <a:spLocks noGrp="1"/>
          </p:cNvSpPr>
          <p:nvPr>
            <p:ph type="dt" idx="1"/>
          </p:nvPr>
        </p:nvSpPr>
        <p:spPr>
          <a:xfrm>
            <a:off x="5667375" y="0"/>
            <a:ext cx="4338638" cy="339725"/>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484A2666-F91A-420C-BDAF-D47576D96937}" type="datetimeFigureOut">
              <a:rPr lang="ru-RU"/>
              <a:pPr>
                <a:defRPr/>
              </a:pPr>
              <a:t>03.02.2025</a:t>
            </a:fld>
            <a:endParaRPr lang="ru-RU"/>
          </a:p>
        </p:txBody>
      </p:sp>
      <p:sp>
        <p:nvSpPr>
          <p:cNvPr id="4" name="Образ слайда 3"/>
          <p:cNvSpPr>
            <a:spLocks noGrp="1" noRot="1" noChangeAspect="1"/>
          </p:cNvSpPr>
          <p:nvPr>
            <p:ph type="sldImg" idx="2"/>
          </p:nvPr>
        </p:nvSpPr>
        <p:spPr>
          <a:xfrm>
            <a:off x="3305175" y="509588"/>
            <a:ext cx="3397250" cy="2547937"/>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1001713" y="3227388"/>
            <a:ext cx="8004175" cy="3057525"/>
          </a:xfrm>
          <a:prstGeom prst="rect">
            <a:avLst/>
          </a:prstGeom>
        </p:spPr>
        <p:txBody>
          <a:bodyPr vert="horz" lIns="91440" tIns="45720" rIns="91440" bIns="45720" rtlCol="0"/>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6453188"/>
            <a:ext cx="4337050" cy="339725"/>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ru-RU"/>
          </a:p>
        </p:txBody>
      </p:sp>
      <p:sp>
        <p:nvSpPr>
          <p:cNvPr id="7" name="Номер слайда 6"/>
          <p:cNvSpPr>
            <a:spLocks noGrp="1"/>
          </p:cNvSpPr>
          <p:nvPr>
            <p:ph type="sldNum" sz="quarter" idx="5"/>
          </p:nvPr>
        </p:nvSpPr>
        <p:spPr>
          <a:xfrm>
            <a:off x="5667375" y="6453188"/>
            <a:ext cx="4338638" cy="339725"/>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itchFamily="34" charset="0"/>
                <a:cs typeface="+mn-cs"/>
              </a:defRPr>
            </a:lvl1pPr>
          </a:lstStyle>
          <a:p>
            <a:pPr>
              <a:defRPr/>
            </a:pPr>
            <a:fld id="{CFC6F9F1-7A58-4371-860B-441058E50FC1}" type="slidenum">
              <a:rPr lang="ru-RU" altLang="ru-RU"/>
              <a:pPr>
                <a:defRPr/>
              </a:pPr>
              <a:t>‹#›</a:t>
            </a:fld>
            <a:endParaRPr lang="ru-RU" alt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Образ слайда 1"/>
          <p:cNvSpPr>
            <a:spLocks noGrp="1" noRot="1" noChangeAspect="1" noTextEdit="1"/>
          </p:cNvSpPr>
          <p:nvPr>
            <p:ph type="sldImg"/>
          </p:nvPr>
        </p:nvSpPr>
        <p:spPr bwMode="auto">
          <a:noFill/>
          <a:ln>
            <a:solidFill>
              <a:srgbClr val="000000"/>
            </a:solidFill>
            <a:miter lim="800000"/>
            <a:headEnd/>
            <a:tailEnd/>
          </a:ln>
        </p:spPr>
      </p:sp>
      <p:sp>
        <p:nvSpPr>
          <p:cNvPr id="30722" name="Заметки 2"/>
          <p:cNvSpPr>
            <a:spLocks noGrp="1"/>
          </p:cNvSpPr>
          <p:nvPr>
            <p:ph type="body" idx="1"/>
          </p:nvPr>
        </p:nvSpPr>
        <p:spPr bwMode="auto">
          <a:noFill/>
        </p:spPr>
        <p:txBody>
          <a:bodyPr wrap="square" numCol="1" anchor="t" anchorCtr="0" compatLnSpc="1">
            <a:prstTxWarp prst="textNoShape">
              <a:avLst/>
            </a:prstTxWarp>
          </a:bodyPr>
          <a:lstStyle/>
          <a:p>
            <a:endParaRPr lang="ru-RU" altLang="ru-RU" smtClean="0"/>
          </a:p>
        </p:txBody>
      </p:sp>
      <p:sp>
        <p:nvSpPr>
          <p:cNvPr id="30723" name="Номер слайда 3"/>
          <p:cNvSpPr>
            <a:spLocks noGrp="1"/>
          </p:cNvSpPr>
          <p:nvPr>
            <p:ph type="sldNum" sz="quarter" idx="5"/>
          </p:nvPr>
        </p:nvSpPr>
        <p:spPr bwMode="auto">
          <a:noFill/>
          <a:ln>
            <a:miter lim="800000"/>
            <a:headEnd/>
            <a:tailEnd/>
          </a:ln>
        </p:spPr>
        <p:txBody>
          <a:bodyPr/>
          <a:lstStyle/>
          <a:p>
            <a:fld id="{2117B1A2-1B73-41DD-9D4B-F359130A464D}" type="slidenum">
              <a:rPr lang="ru-RU" altLang="ru-RU" smtClean="0">
                <a:cs typeface="Arial" charset="0"/>
              </a:rPr>
              <a:pPr/>
              <a:t>1</a:t>
            </a:fld>
            <a:endParaRPr lang="ru-RU" altLang="ru-RU" smtClean="0">
              <a:cs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Образ слайда 1"/>
          <p:cNvSpPr>
            <a:spLocks noGrp="1" noRot="1" noChangeAspect="1" noTextEdit="1"/>
          </p:cNvSpPr>
          <p:nvPr>
            <p:ph type="sldImg"/>
          </p:nvPr>
        </p:nvSpPr>
        <p:spPr bwMode="auto">
          <a:noFill/>
          <a:ln>
            <a:solidFill>
              <a:srgbClr val="000000"/>
            </a:solidFill>
            <a:miter lim="800000"/>
            <a:headEnd/>
            <a:tailEnd/>
          </a:ln>
        </p:spPr>
      </p:sp>
      <p:sp>
        <p:nvSpPr>
          <p:cNvPr id="51202" name="Заметки 2"/>
          <p:cNvSpPr>
            <a:spLocks noGrp="1"/>
          </p:cNvSpPr>
          <p:nvPr>
            <p:ph type="body" idx="1"/>
          </p:nvPr>
        </p:nvSpPr>
        <p:spPr bwMode="auto">
          <a:noFill/>
        </p:spPr>
        <p:txBody>
          <a:bodyPr wrap="square" numCol="1" anchor="t" anchorCtr="0" compatLnSpc="1">
            <a:prstTxWarp prst="textNoShape">
              <a:avLst/>
            </a:prstTxWarp>
          </a:bodyPr>
          <a:lstStyle/>
          <a:p>
            <a:endParaRPr lang="ru-RU" altLang="ru-RU" smtClean="0"/>
          </a:p>
        </p:txBody>
      </p:sp>
      <p:sp>
        <p:nvSpPr>
          <p:cNvPr id="51203" name="Номер слайда 3"/>
          <p:cNvSpPr>
            <a:spLocks noGrp="1"/>
          </p:cNvSpPr>
          <p:nvPr>
            <p:ph type="sldNum" sz="quarter" idx="5"/>
          </p:nvPr>
        </p:nvSpPr>
        <p:spPr bwMode="auto">
          <a:noFill/>
          <a:ln>
            <a:miter lim="800000"/>
            <a:headEnd/>
            <a:tailEnd/>
          </a:ln>
        </p:spPr>
        <p:txBody>
          <a:bodyPr/>
          <a:lstStyle/>
          <a:p>
            <a:fld id="{73D0846C-1320-4EF4-A83A-D8AA48A06334}" type="slidenum">
              <a:rPr lang="ru-RU" altLang="ru-RU" smtClean="0">
                <a:cs typeface="Arial" charset="0"/>
              </a:rPr>
              <a:pPr/>
              <a:t>12</a:t>
            </a:fld>
            <a:endParaRPr lang="ru-RU" altLang="ru-RU" smtClean="0">
              <a:cs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Образ слайда 1"/>
          <p:cNvSpPr>
            <a:spLocks noGrp="1" noRot="1" noChangeAspect="1" noTextEdit="1"/>
          </p:cNvSpPr>
          <p:nvPr>
            <p:ph type="sldImg"/>
          </p:nvPr>
        </p:nvSpPr>
        <p:spPr bwMode="auto">
          <a:noFill/>
          <a:ln>
            <a:solidFill>
              <a:srgbClr val="000000"/>
            </a:solidFill>
            <a:miter lim="800000"/>
            <a:headEnd/>
            <a:tailEnd/>
          </a:ln>
        </p:spPr>
      </p:sp>
      <p:sp>
        <p:nvSpPr>
          <p:cNvPr id="53250" name="Заметки 2"/>
          <p:cNvSpPr>
            <a:spLocks noGrp="1"/>
          </p:cNvSpPr>
          <p:nvPr>
            <p:ph type="body" idx="1"/>
          </p:nvPr>
        </p:nvSpPr>
        <p:spPr bwMode="auto">
          <a:noFill/>
        </p:spPr>
        <p:txBody>
          <a:bodyPr wrap="square" numCol="1" anchor="t" anchorCtr="0" compatLnSpc="1">
            <a:prstTxWarp prst="textNoShape">
              <a:avLst/>
            </a:prstTxWarp>
          </a:bodyPr>
          <a:lstStyle/>
          <a:p>
            <a:endParaRPr lang="ru-RU" altLang="ru-RU" smtClean="0"/>
          </a:p>
        </p:txBody>
      </p:sp>
      <p:sp>
        <p:nvSpPr>
          <p:cNvPr id="53251" name="Номер слайда 3"/>
          <p:cNvSpPr>
            <a:spLocks noGrp="1"/>
          </p:cNvSpPr>
          <p:nvPr>
            <p:ph type="sldNum" sz="quarter" idx="5"/>
          </p:nvPr>
        </p:nvSpPr>
        <p:spPr bwMode="auto">
          <a:noFill/>
          <a:ln>
            <a:miter lim="800000"/>
            <a:headEnd/>
            <a:tailEnd/>
          </a:ln>
        </p:spPr>
        <p:txBody>
          <a:bodyPr/>
          <a:lstStyle/>
          <a:p>
            <a:fld id="{0F0E6535-F5DD-4BB3-BD25-EA055A407E5A}" type="slidenum">
              <a:rPr lang="ru-RU" altLang="ru-RU" smtClean="0">
                <a:cs typeface="Arial" charset="0"/>
              </a:rPr>
              <a:pPr/>
              <a:t>13</a:t>
            </a:fld>
            <a:endParaRPr lang="ru-RU" altLang="ru-RU" smtClean="0">
              <a:cs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Образ слайда 1"/>
          <p:cNvSpPr>
            <a:spLocks noGrp="1" noRot="1" noChangeAspect="1" noTextEdit="1"/>
          </p:cNvSpPr>
          <p:nvPr>
            <p:ph type="sldImg"/>
          </p:nvPr>
        </p:nvSpPr>
        <p:spPr bwMode="auto">
          <a:noFill/>
          <a:ln>
            <a:solidFill>
              <a:srgbClr val="000000"/>
            </a:solidFill>
            <a:miter lim="800000"/>
            <a:headEnd/>
            <a:tailEnd/>
          </a:ln>
        </p:spPr>
      </p:sp>
      <p:sp>
        <p:nvSpPr>
          <p:cNvPr id="58370" name="Заметки 2"/>
          <p:cNvSpPr>
            <a:spLocks noGrp="1"/>
          </p:cNvSpPr>
          <p:nvPr>
            <p:ph type="body" idx="1"/>
          </p:nvPr>
        </p:nvSpPr>
        <p:spPr bwMode="auto">
          <a:noFill/>
        </p:spPr>
        <p:txBody>
          <a:bodyPr wrap="square" numCol="1" anchor="t" anchorCtr="0" compatLnSpc="1">
            <a:prstTxWarp prst="textNoShape">
              <a:avLst/>
            </a:prstTxWarp>
          </a:bodyPr>
          <a:lstStyle/>
          <a:p>
            <a:endParaRPr lang="ru-RU" altLang="ru-RU" smtClean="0"/>
          </a:p>
        </p:txBody>
      </p:sp>
      <p:sp>
        <p:nvSpPr>
          <p:cNvPr id="58371" name="Номер слайда 3"/>
          <p:cNvSpPr>
            <a:spLocks noGrp="1"/>
          </p:cNvSpPr>
          <p:nvPr>
            <p:ph type="sldNum" sz="quarter" idx="5"/>
          </p:nvPr>
        </p:nvSpPr>
        <p:spPr bwMode="auto">
          <a:noFill/>
          <a:ln>
            <a:miter lim="800000"/>
            <a:headEnd/>
            <a:tailEnd/>
          </a:ln>
        </p:spPr>
        <p:txBody>
          <a:bodyPr/>
          <a:lstStyle/>
          <a:p>
            <a:fld id="{B5A4A9AE-460E-42EF-B57D-8B0D956BC3C9}" type="slidenum">
              <a:rPr lang="ru-RU" altLang="ru-RU" smtClean="0">
                <a:cs typeface="Arial" charset="0"/>
              </a:rPr>
              <a:pPr/>
              <a:t>17</a:t>
            </a:fld>
            <a:endParaRPr lang="ru-RU" altLang="ru-RU" smtClean="0">
              <a:cs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Образ слайда 1"/>
          <p:cNvSpPr>
            <a:spLocks noGrp="1" noRot="1" noChangeAspect="1" noTextEdit="1"/>
          </p:cNvSpPr>
          <p:nvPr>
            <p:ph type="sldImg"/>
          </p:nvPr>
        </p:nvSpPr>
        <p:spPr bwMode="auto">
          <a:noFill/>
          <a:ln>
            <a:solidFill>
              <a:srgbClr val="000000"/>
            </a:solidFill>
            <a:miter lim="800000"/>
            <a:headEnd/>
            <a:tailEnd/>
          </a:ln>
        </p:spPr>
      </p:sp>
      <p:sp>
        <p:nvSpPr>
          <p:cNvPr id="61442" name="Заметки 2"/>
          <p:cNvSpPr>
            <a:spLocks noGrp="1"/>
          </p:cNvSpPr>
          <p:nvPr>
            <p:ph type="body" idx="1"/>
          </p:nvPr>
        </p:nvSpPr>
        <p:spPr bwMode="auto">
          <a:noFill/>
        </p:spPr>
        <p:txBody>
          <a:bodyPr wrap="square" numCol="1" anchor="t" anchorCtr="0" compatLnSpc="1">
            <a:prstTxWarp prst="textNoShape">
              <a:avLst/>
            </a:prstTxWarp>
          </a:bodyPr>
          <a:lstStyle/>
          <a:p>
            <a:endParaRPr lang="ru-RU" altLang="ru-RU" smtClean="0"/>
          </a:p>
        </p:txBody>
      </p:sp>
      <p:sp>
        <p:nvSpPr>
          <p:cNvPr id="61443" name="Номер слайда 3"/>
          <p:cNvSpPr>
            <a:spLocks noGrp="1"/>
          </p:cNvSpPr>
          <p:nvPr>
            <p:ph type="sldNum" sz="quarter" idx="5"/>
          </p:nvPr>
        </p:nvSpPr>
        <p:spPr bwMode="auto">
          <a:noFill/>
          <a:ln>
            <a:miter lim="800000"/>
            <a:headEnd/>
            <a:tailEnd/>
          </a:ln>
        </p:spPr>
        <p:txBody>
          <a:bodyPr/>
          <a:lstStyle/>
          <a:p>
            <a:fld id="{9B343FBF-41A1-40E5-B98B-8F2767CEE902}" type="slidenum">
              <a:rPr lang="ru-RU" altLang="ru-RU" smtClean="0">
                <a:cs typeface="Arial" charset="0"/>
              </a:rPr>
              <a:pPr/>
              <a:t>19</a:t>
            </a:fld>
            <a:endParaRPr lang="ru-RU" altLang="ru-RU" smtClean="0">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Образ слайда 1"/>
          <p:cNvSpPr>
            <a:spLocks noGrp="1" noRot="1" noChangeAspect="1" noTextEdit="1"/>
          </p:cNvSpPr>
          <p:nvPr>
            <p:ph type="sldImg"/>
          </p:nvPr>
        </p:nvSpPr>
        <p:spPr bwMode="auto">
          <a:noFill/>
          <a:ln>
            <a:solidFill>
              <a:srgbClr val="000000"/>
            </a:solidFill>
            <a:miter lim="800000"/>
            <a:headEnd/>
            <a:tailEnd/>
          </a:ln>
        </p:spPr>
      </p:sp>
      <p:sp>
        <p:nvSpPr>
          <p:cNvPr id="33794" name="Заметки 2"/>
          <p:cNvSpPr>
            <a:spLocks noGrp="1"/>
          </p:cNvSpPr>
          <p:nvPr>
            <p:ph type="body" idx="1"/>
          </p:nvPr>
        </p:nvSpPr>
        <p:spPr bwMode="auto">
          <a:noFill/>
        </p:spPr>
        <p:txBody>
          <a:bodyPr wrap="square" numCol="1" anchor="t" anchorCtr="0" compatLnSpc="1">
            <a:prstTxWarp prst="textNoShape">
              <a:avLst/>
            </a:prstTxWarp>
          </a:bodyPr>
          <a:lstStyle/>
          <a:p>
            <a:endParaRPr lang="ru-RU" altLang="ru-RU" smtClean="0"/>
          </a:p>
        </p:txBody>
      </p:sp>
      <p:sp>
        <p:nvSpPr>
          <p:cNvPr id="33795" name="Номер слайда 3"/>
          <p:cNvSpPr>
            <a:spLocks noGrp="1"/>
          </p:cNvSpPr>
          <p:nvPr>
            <p:ph type="sldNum" sz="quarter" idx="5"/>
          </p:nvPr>
        </p:nvSpPr>
        <p:spPr bwMode="auto">
          <a:noFill/>
          <a:ln>
            <a:miter lim="800000"/>
            <a:headEnd/>
            <a:tailEnd/>
          </a:ln>
        </p:spPr>
        <p:txBody>
          <a:bodyPr/>
          <a:lstStyle/>
          <a:p>
            <a:fld id="{0175A587-256E-4519-82AD-CF98F5758E4A}" type="slidenum">
              <a:rPr lang="ru-RU" altLang="ru-RU" smtClean="0">
                <a:cs typeface="Arial" charset="0"/>
              </a:rPr>
              <a:pPr/>
              <a:t>3</a:t>
            </a:fld>
            <a:endParaRPr lang="ru-RU" altLang="ru-RU" smtClean="0">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Образ слайда 1"/>
          <p:cNvSpPr>
            <a:spLocks noGrp="1" noRot="1" noChangeAspect="1" noTextEdit="1"/>
          </p:cNvSpPr>
          <p:nvPr>
            <p:ph type="sldImg"/>
          </p:nvPr>
        </p:nvSpPr>
        <p:spPr bwMode="auto">
          <a:noFill/>
          <a:ln>
            <a:solidFill>
              <a:srgbClr val="000000"/>
            </a:solidFill>
            <a:miter lim="800000"/>
            <a:headEnd/>
            <a:tailEnd/>
          </a:ln>
        </p:spPr>
      </p:sp>
      <p:sp>
        <p:nvSpPr>
          <p:cNvPr id="35842" name="Заметки 2"/>
          <p:cNvSpPr>
            <a:spLocks noGrp="1"/>
          </p:cNvSpPr>
          <p:nvPr>
            <p:ph type="body" idx="1"/>
          </p:nvPr>
        </p:nvSpPr>
        <p:spPr bwMode="auto">
          <a:noFill/>
        </p:spPr>
        <p:txBody>
          <a:bodyPr wrap="square" numCol="1" anchor="t" anchorCtr="0" compatLnSpc="1">
            <a:prstTxWarp prst="textNoShape">
              <a:avLst/>
            </a:prstTxWarp>
          </a:bodyPr>
          <a:lstStyle/>
          <a:p>
            <a:endParaRPr lang="ru-RU" altLang="ru-RU" smtClean="0"/>
          </a:p>
        </p:txBody>
      </p:sp>
      <p:sp>
        <p:nvSpPr>
          <p:cNvPr id="35843" name="Номер слайда 3"/>
          <p:cNvSpPr>
            <a:spLocks noGrp="1"/>
          </p:cNvSpPr>
          <p:nvPr>
            <p:ph type="sldNum" sz="quarter" idx="5"/>
          </p:nvPr>
        </p:nvSpPr>
        <p:spPr bwMode="auto">
          <a:noFill/>
          <a:ln>
            <a:miter lim="800000"/>
            <a:headEnd/>
            <a:tailEnd/>
          </a:ln>
        </p:spPr>
        <p:txBody>
          <a:bodyPr/>
          <a:lstStyle/>
          <a:p>
            <a:fld id="{6637415F-419D-4648-BC16-E37F8CA049E8}" type="slidenum">
              <a:rPr lang="ru-RU" altLang="ru-RU" smtClean="0">
                <a:cs typeface="Arial" charset="0"/>
              </a:rPr>
              <a:pPr/>
              <a:t>4</a:t>
            </a:fld>
            <a:endParaRPr lang="ru-RU" altLang="ru-RU" smtClean="0">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Образ слайда 1"/>
          <p:cNvSpPr>
            <a:spLocks noGrp="1" noRot="1" noChangeAspect="1" noTextEdit="1"/>
          </p:cNvSpPr>
          <p:nvPr>
            <p:ph type="sldImg"/>
          </p:nvPr>
        </p:nvSpPr>
        <p:spPr bwMode="auto">
          <a:noFill/>
          <a:ln>
            <a:solidFill>
              <a:srgbClr val="000000"/>
            </a:solidFill>
            <a:miter lim="800000"/>
            <a:headEnd/>
            <a:tailEnd/>
          </a:ln>
        </p:spPr>
      </p:sp>
      <p:sp>
        <p:nvSpPr>
          <p:cNvPr id="37890" name="Заметки 2"/>
          <p:cNvSpPr>
            <a:spLocks noGrp="1"/>
          </p:cNvSpPr>
          <p:nvPr>
            <p:ph type="body" idx="1"/>
          </p:nvPr>
        </p:nvSpPr>
        <p:spPr bwMode="auto">
          <a:noFill/>
        </p:spPr>
        <p:txBody>
          <a:bodyPr wrap="square" numCol="1" anchor="t" anchorCtr="0" compatLnSpc="1">
            <a:prstTxWarp prst="textNoShape">
              <a:avLst/>
            </a:prstTxWarp>
          </a:bodyPr>
          <a:lstStyle/>
          <a:p>
            <a:endParaRPr lang="ru-RU" altLang="ru-RU" smtClean="0"/>
          </a:p>
        </p:txBody>
      </p:sp>
      <p:sp>
        <p:nvSpPr>
          <p:cNvPr id="37891" name="Номер слайда 3"/>
          <p:cNvSpPr txBox="1">
            <a:spLocks noGrp="1"/>
          </p:cNvSpPr>
          <p:nvPr/>
        </p:nvSpPr>
        <p:spPr bwMode="auto">
          <a:xfrm>
            <a:off x="5667375" y="6453188"/>
            <a:ext cx="4338638" cy="339725"/>
          </a:xfrm>
          <a:prstGeom prst="rect">
            <a:avLst/>
          </a:prstGeom>
          <a:noFill/>
          <a:ln w="9525">
            <a:noFill/>
            <a:miter lim="800000"/>
            <a:headEnd/>
            <a:tailEnd/>
          </a:ln>
        </p:spPr>
        <p:txBody>
          <a:bodyPr anchor="b"/>
          <a:lstStyle/>
          <a:p>
            <a:pPr algn="r"/>
            <a:fld id="{A03AC030-26AE-4DA6-837D-9A040A3E8F16}" type="slidenum">
              <a:rPr lang="ru-RU" altLang="ru-RU" sz="1200">
                <a:latin typeface="Calibri" pitchFamily="34" charset="0"/>
              </a:rPr>
              <a:pPr algn="r"/>
              <a:t>5</a:t>
            </a:fld>
            <a:endParaRPr lang="ru-RU" altLang="ru-RU" sz="1200">
              <a:latin typeface="Calibri"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Образ слайда 1"/>
          <p:cNvSpPr>
            <a:spLocks noGrp="1" noRot="1" noChangeAspect="1" noTextEdit="1"/>
          </p:cNvSpPr>
          <p:nvPr>
            <p:ph type="sldImg"/>
          </p:nvPr>
        </p:nvSpPr>
        <p:spPr bwMode="auto">
          <a:noFill/>
          <a:ln>
            <a:solidFill>
              <a:srgbClr val="000000"/>
            </a:solidFill>
            <a:miter lim="800000"/>
            <a:headEnd/>
            <a:tailEnd/>
          </a:ln>
        </p:spPr>
      </p:sp>
      <p:sp>
        <p:nvSpPr>
          <p:cNvPr id="39938" name="Заметки 2"/>
          <p:cNvSpPr>
            <a:spLocks noGrp="1"/>
          </p:cNvSpPr>
          <p:nvPr>
            <p:ph type="body" idx="1"/>
          </p:nvPr>
        </p:nvSpPr>
        <p:spPr bwMode="auto">
          <a:noFill/>
        </p:spPr>
        <p:txBody>
          <a:bodyPr wrap="square" numCol="1" anchor="t" anchorCtr="0" compatLnSpc="1">
            <a:prstTxWarp prst="textNoShape">
              <a:avLst/>
            </a:prstTxWarp>
          </a:bodyPr>
          <a:lstStyle/>
          <a:p>
            <a:endParaRPr lang="ru-RU" altLang="ru-RU" smtClean="0"/>
          </a:p>
        </p:txBody>
      </p:sp>
      <p:sp>
        <p:nvSpPr>
          <p:cNvPr id="39939" name="Номер слайда 3"/>
          <p:cNvSpPr>
            <a:spLocks noGrp="1"/>
          </p:cNvSpPr>
          <p:nvPr>
            <p:ph type="sldNum" sz="quarter" idx="5"/>
          </p:nvPr>
        </p:nvSpPr>
        <p:spPr bwMode="auto">
          <a:noFill/>
          <a:ln>
            <a:miter lim="800000"/>
            <a:headEnd/>
            <a:tailEnd/>
          </a:ln>
        </p:spPr>
        <p:txBody>
          <a:bodyPr/>
          <a:lstStyle/>
          <a:p>
            <a:fld id="{EFAF8E6A-19F4-43EA-910C-CF24359991E0}" type="slidenum">
              <a:rPr lang="ru-RU" altLang="ru-RU" smtClean="0">
                <a:cs typeface="Arial" charset="0"/>
              </a:rPr>
              <a:pPr/>
              <a:t>6</a:t>
            </a:fld>
            <a:endParaRPr lang="ru-RU" altLang="ru-RU" smtClean="0">
              <a:cs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Образ слайда 1"/>
          <p:cNvSpPr>
            <a:spLocks noGrp="1" noRot="1" noChangeAspect="1" noTextEdit="1"/>
          </p:cNvSpPr>
          <p:nvPr>
            <p:ph type="sldImg"/>
          </p:nvPr>
        </p:nvSpPr>
        <p:spPr bwMode="auto">
          <a:noFill/>
          <a:ln>
            <a:solidFill>
              <a:srgbClr val="000000"/>
            </a:solidFill>
            <a:miter lim="800000"/>
            <a:headEnd/>
            <a:tailEnd/>
          </a:ln>
        </p:spPr>
      </p:sp>
      <p:sp>
        <p:nvSpPr>
          <p:cNvPr id="43010" name="Заметки 2"/>
          <p:cNvSpPr>
            <a:spLocks noGrp="1"/>
          </p:cNvSpPr>
          <p:nvPr>
            <p:ph type="body" idx="1"/>
          </p:nvPr>
        </p:nvSpPr>
        <p:spPr bwMode="auto">
          <a:noFill/>
        </p:spPr>
        <p:txBody>
          <a:bodyPr wrap="square" numCol="1" anchor="t" anchorCtr="0" compatLnSpc="1">
            <a:prstTxWarp prst="textNoShape">
              <a:avLst/>
            </a:prstTxWarp>
          </a:bodyPr>
          <a:lstStyle/>
          <a:p>
            <a:endParaRPr lang="ru-RU" altLang="ru-RU" smtClean="0"/>
          </a:p>
        </p:txBody>
      </p:sp>
      <p:sp>
        <p:nvSpPr>
          <p:cNvPr id="43011" name="Номер слайда 3"/>
          <p:cNvSpPr>
            <a:spLocks noGrp="1"/>
          </p:cNvSpPr>
          <p:nvPr>
            <p:ph type="sldNum" sz="quarter" idx="5"/>
          </p:nvPr>
        </p:nvSpPr>
        <p:spPr bwMode="auto">
          <a:noFill/>
          <a:ln>
            <a:miter lim="800000"/>
            <a:headEnd/>
            <a:tailEnd/>
          </a:ln>
        </p:spPr>
        <p:txBody>
          <a:bodyPr/>
          <a:lstStyle/>
          <a:p>
            <a:fld id="{A702666F-05FB-49F3-A3DC-C1372D1348FB}" type="slidenum">
              <a:rPr lang="ru-RU" altLang="ru-RU" smtClean="0">
                <a:cs typeface="Arial" charset="0"/>
              </a:rPr>
              <a:pPr/>
              <a:t>8</a:t>
            </a:fld>
            <a:endParaRPr lang="ru-RU" altLang="ru-RU" smtClean="0">
              <a:cs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Образ слайда 1"/>
          <p:cNvSpPr>
            <a:spLocks noGrp="1" noRot="1" noChangeAspect="1" noTextEdit="1"/>
          </p:cNvSpPr>
          <p:nvPr>
            <p:ph type="sldImg"/>
          </p:nvPr>
        </p:nvSpPr>
        <p:spPr bwMode="auto">
          <a:noFill/>
          <a:ln>
            <a:solidFill>
              <a:srgbClr val="000000"/>
            </a:solidFill>
            <a:miter lim="800000"/>
            <a:headEnd/>
            <a:tailEnd/>
          </a:ln>
        </p:spPr>
      </p:sp>
      <p:sp>
        <p:nvSpPr>
          <p:cNvPr id="45058" name="Заметки 2"/>
          <p:cNvSpPr>
            <a:spLocks noGrp="1"/>
          </p:cNvSpPr>
          <p:nvPr>
            <p:ph type="body" idx="1"/>
          </p:nvPr>
        </p:nvSpPr>
        <p:spPr bwMode="auto">
          <a:noFill/>
        </p:spPr>
        <p:txBody>
          <a:bodyPr wrap="square" numCol="1" anchor="t" anchorCtr="0" compatLnSpc="1">
            <a:prstTxWarp prst="textNoShape">
              <a:avLst/>
            </a:prstTxWarp>
          </a:bodyPr>
          <a:lstStyle/>
          <a:p>
            <a:endParaRPr lang="ru-RU" altLang="ru-RU" smtClean="0"/>
          </a:p>
        </p:txBody>
      </p:sp>
      <p:sp>
        <p:nvSpPr>
          <p:cNvPr id="45059" name="Номер слайда 3"/>
          <p:cNvSpPr txBox="1">
            <a:spLocks noGrp="1"/>
          </p:cNvSpPr>
          <p:nvPr/>
        </p:nvSpPr>
        <p:spPr bwMode="auto">
          <a:xfrm>
            <a:off x="5667375" y="6453188"/>
            <a:ext cx="4338638" cy="339725"/>
          </a:xfrm>
          <a:prstGeom prst="rect">
            <a:avLst/>
          </a:prstGeom>
          <a:noFill/>
          <a:ln w="9525">
            <a:noFill/>
            <a:miter lim="800000"/>
            <a:headEnd/>
            <a:tailEnd/>
          </a:ln>
        </p:spPr>
        <p:txBody>
          <a:bodyPr anchor="b"/>
          <a:lstStyle/>
          <a:p>
            <a:pPr algn="r"/>
            <a:fld id="{65D5AF5C-74C1-412C-B56B-253DB803E0F3}" type="slidenum">
              <a:rPr lang="ru-RU" altLang="ru-RU" sz="1200">
                <a:latin typeface="Calibri" pitchFamily="34" charset="0"/>
              </a:rPr>
              <a:pPr algn="r"/>
              <a:t>9</a:t>
            </a:fld>
            <a:endParaRPr lang="ru-RU" altLang="ru-RU" sz="1200">
              <a:latin typeface="Calibri"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Образ слайда 1"/>
          <p:cNvSpPr>
            <a:spLocks noGrp="1" noRot="1" noChangeAspect="1" noTextEdit="1"/>
          </p:cNvSpPr>
          <p:nvPr>
            <p:ph type="sldImg"/>
          </p:nvPr>
        </p:nvSpPr>
        <p:spPr bwMode="auto">
          <a:noFill/>
          <a:ln>
            <a:solidFill>
              <a:srgbClr val="000000"/>
            </a:solidFill>
            <a:miter lim="800000"/>
            <a:headEnd/>
            <a:tailEnd/>
          </a:ln>
        </p:spPr>
      </p:sp>
      <p:sp>
        <p:nvSpPr>
          <p:cNvPr id="47106" name="Заметки 2"/>
          <p:cNvSpPr>
            <a:spLocks noGrp="1"/>
          </p:cNvSpPr>
          <p:nvPr>
            <p:ph type="body" idx="1"/>
          </p:nvPr>
        </p:nvSpPr>
        <p:spPr bwMode="auto">
          <a:noFill/>
        </p:spPr>
        <p:txBody>
          <a:bodyPr wrap="square" numCol="1" anchor="t" anchorCtr="0" compatLnSpc="1">
            <a:prstTxWarp prst="textNoShape">
              <a:avLst/>
            </a:prstTxWarp>
          </a:bodyPr>
          <a:lstStyle/>
          <a:p>
            <a:endParaRPr lang="ru-RU" altLang="ru-RU" smtClean="0"/>
          </a:p>
        </p:txBody>
      </p:sp>
      <p:sp>
        <p:nvSpPr>
          <p:cNvPr id="47107" name="Номер слайда 3"/>
          <p:cNvSpPr>
            <a:spLocks noGrp="1"/>
          </p:cNvSpPr>
          <p:nvPr>
            <p:ph type="sldNum" sz="quarter" idx="5"/>
          </p:nvPr>
        </p:nvSpPr>
        <p:spPr bwMode="auto">
          <a:noFill/>
          <a:ln>
            <a:miter lim="800000"/>
            <a:headEnd/>
            <a:tailEnd/>
          </a:ln>
        </p:spPr>
        <p:txBody>
          <a:bodyPr/>
          <a:lstStyle/>
          <a:p>
            <a:fld id="{917B47E0-7703-45A1-80D1-7C8550462D92}" type="slidenum">
              <a:rPr lang="ru-RU" altLang="ru-RU" smtClean="0">
                <a:cs typeface="Arial" charset="0"/>
              </a:rPr>
              <a:pPr/>
              <a:t>10</a:t>
            </a:fld>
            <a:endParaRPr lang="ru-RU" altLang="ru-RU" smtClean="0">
              <a:cs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Образ слайда 1"/>
          <p:cNvSpPr>
            <a:spLocks noGrp="1" noRot="1" noChangeAspect="1" noTextEdit="1"/>
          </p:cNvSpPr>
          <p:nvPr>
            <p:ph type="sldImg"/>
          </p:nvPr>
        </p:nvSpPr>
        <p:spPr bwMode="auto">
          <a:noFill/>
          <a:ln>
            <a:solidFill>
              <a:srgbClr val="000000"/>
            </a:solidFill>
            <a:miter lim="800000"/>
            <a:headEnd/>
            <a:tailEnd/>
          </a:ln>
        </p:spPr>
      </p:sp>
      <p:sp>
        <p:nvSpPr>
          <p:cNvPr id="49154" name="Заметки 2"/>
          <p:cNvSpPr>
            <a:spLocks noGrp="1"/>
          </p:cNvSpPr>
          <p:nvPr>
            <p:ph type="body" idx="1"/>
          </p:nvPr>
        </p:nvSpPr>
        <p:spPr bwMode="auto">
          <a:noFill/>
        </p:spPr>
        <p:txBody>
          <a:bodyPr wrap="square" numCol="1" anchor="t" anchorCtr="0" compatLnSpc="1">
            <a:prstTxWarp prst="textNoShape">
              <a:avLst/>
            </a:prstTxWarp>
          </a:bodyPr>
          <a:lstStyle/>
          <a:p>
            <a:endParaRPr lang="ru-RU" altLang="ru-RU" smtClean="0"/>
          </a:p>
        </p:txBody>
      </p:sp>
      <p:sp>
        <p:nvSpPr>
          <p:cNvPr id="49155" name="Номер слайда 3"/>
          <p:cNvSpPr>
            <a:spLocks noGrp="1"/>
          </p:cNvSpPr>
          <p:nvPr>
            <p:ph type="sldNum" sz="quarter" idx="5"/>
          </p:nvPr>
        </p:nvSpPr>
        <p:spPr bwMode="auto">
          <a:noFill/>
          <a:ln>
            <a:miter lim="800000"/>
            <a:headEnd/>
            <a:tailEnd/>
          </a:ln>
        </p:spPr>
        <p:txBody>
          <a:bodyPr/>
          <a:lstStyle/>
          <a:p>
            <a:fld id="{22388434-8465-4504-BA19-A1601C164681}" type="slidenum">
              <a:rPr lang="ru-RU" altLang="ru-RU" smtClean="0">
                <a:cs typeface="Arial" charset="0"/>
              </a:rPr>
              <a:pPr/>
              <a:t>11</a:t>
            </a:fld>
            <a:endParaRPr lang="ru-RU" altLang="ru-RU" smtClean="0">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533" y="2130976"/>
            <a:ext cx="7772943" cy="1470086"/>
          </a:xfrm>
          <a:prstGeom prst="rect">
            <a:avLst/>
          </a:prstGeom>
        </p:spPr>
        <p:txBody>
          <a:bodyPr lIns="80091" tIns="40046" rIns="80091" bIns="40046"/>
          <a:lstStyle/>
          <a:p>
            <a:r>
              <a:rPr lang="ru-RU" smtClean="0"/>
              <a:t>Образец заголовка</a:t>
            </a:r>
            <a:endParaRPr lang="ru-RU"/>
          </a:p>
        </p:txBody>
      </p:sp>
      <p:sp>
        <p:nvSpPr>
          <p:cNvPr id="3" name="Подзаголовок 2"/>
          <p:cNvSpPr>
            <a:spLocks noGrp="1"/>
          </p:cNvSpPr>
          <p:nvPr>
            <p:ph type="subTitle" idx="1"/>
          </p:nvPr>
        </p:nvSpPr>
        <p:spPr>
          <a:xfrm>
            <a:off x="1371057" y="3886157"/>
            <a:ext cx="6401886" cy="1752295"/>
          </a:xfrm>
          <a:prstGeom prst="rect">
            <a:avLst/>
          </a:prstGeom>
        </p:spPr>
        <p:txBody>
          <a:bodyPr lIns="80091" tIns="40046" rIns="80091" bIns="40046"/>
          <a:lstStyle>
            <a:lvl1pPr marL="0" indent="0" algn="ctr">
              <a:buNone/>
              <a:defRPr/>
            </a:lvl1pPr>
            <a:lvl2pPr marL="400454" indent="0" algn="ctr">
              <a:buNone/>
              <a:defRPr/>
            </a:lvl2pPr>
            <a:lvl3pPr marL="800905" indent="0" algn="ctr">
              <a:buNone/>
              <a:defRPr/>
            </a:lvl3pPr>
            <a:lvl4pPr marL="1201359" indent="0" algn="ctr">
              <a:buNone/>
              <a:defRPr/>
            </a:lvl4pPr>
            <a:lvl5pPr marL="1601812" indent="0" algn="ctr">
              <a:buNone/>
              <a:defRPr/>
            </a:lvl5pPr>
            <a:lvl6pPr marL="2002265" indent="0" algn="ctr">
              <a:buNone/>
              <a:defRPr/>
            </a:lvl6pPr>
            <a:lvl7pPr marL="2402719" indent="0" algn="ctr">
              <a:buNone/>
              <a:defRPr/>
            </a:lvl7pPr>
            <a:lvl8pPr marL="2803171" indent="0" algn="ctr">
              <a:buNone/>
              <a:defRPr/>
            </a:lvl8pPr>
            <a:lvl9pPr marL="3203623" indent="0" algn="ctr">
              <a:buNone/>
              <a:defRPr/>
            </a:lvl9pPr>
          </a:lstStyle>
          <a:p>
            <a:r>
              <a:rPr lang="ru-RU" smtClean="0"/>
              <a:t>Образец подзаголовка</a:t>
            </a:r>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4"/>
          <p:cNvSpPr>
            <a:spLocks noGrp="1" noChangeArrowheads="1"/>
          </p:cNvSpPr>
          <p:nvPr>
            <p:ph type="dt" sz="half" idx="10"/>
          </p:nvPr>
        </p:nvSpPr>
        <p:spPr/>
        <p:txBody>
          <a:bodyPr/>
          <a:lstStyle>
            <a:lvl1pPr eaLnBrk="0" hangingPunct="0">
              <a:defRPr sz="1800"/>
            </a:lvl1pPr>
          </a:lstStyle>
          <a:p>
            <a:pPr>
              <a:defRPr/>
            </a:pPr>
            <a:endParaRPr lang="ru-RU"/>
          </a:p>
        </p:txBody>
      </p:sp>
      <p:sp>
        <p:nvSpPr>
          <p:cNvPr id="5" name="Rectangle 5"/>
          <p:cNvSpPr>
            <a:spLocks noGrp="1" noChangeArrowheads="1"/>
          </p:cNvSpPr>
          <p:nvPr>
            <p:ph type="ftr" sz="quarter" idx="11"/>
          </p:nvPr>
        </p:nvSpPr>
        <p:spPr/>
        <p:txBody>
          <a:bodyPr/>
          <a:lstStyle>
            <a:lvl1pPr eaLnBrk="0" hangingPunct="0">
              <a:defRPr sz="1800"/>
            </a:lvl1pPr>
          </a:lstStyle>
          <a:p>
            <a:pPr>
              <a:defRPr/>
            </a:pPr>
            <a:endParaRPr lang="ru-RU"/>
          </a:p>
        </p:txBody>
      </p:sp>
      <p:sp>
        <p:nvSpPr>
          <p:cNvPr id="6" name="Rectangle 6"/>
          <p:cNvSpPr>
            <a:spLocks noGrp="1" noChangeArrowheads="1"/>
          </p:cNvSpPr>
          <p:nvPr>
            <p:ph type="sldNum" sz="quarter" idx="12"/>
          </p:nvPr>
        </p:nvSpPr>
        <p:spPr/>
        <p:txBody>
          <a:bodyPr/>
          <a:lstStyle>
            <a:lvl1pPr eaLnBrk="0" hangingPunct="0">
              <a:defRPr sz="1800"/>
            </a:lvl1pPr>
          </a:lstStyle>
          <a:p>
            <a:pPr>
              <a:defRPr/>
            </a:pPr>
            <a:fld id="{7AE93730-0D73-4E54-AF31-D7E32588C624}"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p:txBody>
          <a:bodyPr/>
          <a:lstStyle>
            <a:lvl1pPr eaLnBrk="0" hangingPunct="0">
              <a:defRPr sz="1800"/>
            </a:lvl1pPr>
          </a:lstStyle>
          <a:p>
            <a:pPr>
              <a:defRPr/>
            </a:pPr>
            <a:endParaRPr lang="ru-RU"/>
          </a:p>
        </p:txBody>
      </p:sp>
      <p:sp>
        <p:nvSpPr>
          <p:cNvPr id="5" name="Rectangle 5"/>
          <p:cNvSpPr>
            <a:spLocks noGrp="1" noChangeArrowheads="1"/>
          </p:cNvSpPr>
          <p:nvPr>
            <p:ph type="ftr" sz="quarter" idx="11"/>
          </p:nvPr>
        </p:nvSpPr>
        <p:spPr/>
        <p:txBody>
          <a:bodyPr/>
          <a:lstStyle>
            <a:lvl1pPr eaLnBrk="0" hangingPunct="0">
              <a:defRPr sz="1800"/>
            </a:lvl1pPr>
          </a:lstStyle>
          <a:p>
            <a:pPr>
              <a:defRPr/>
            </a:pPr>
            <a:endParaRPr lang="ru-RU"/>
          </a:p>
        </p:txBody>
      </p:sp>
      <p:sp>
        <p:nvSpPr>
          <p:cNvPr id="6" name="Rectangle 6"/>
          <p:cNvSpPr>
            <a:spLocks noGrp="1" noChangeArrowheads="1"/>
          </p:cNvSpPr>
          <p:nvPr>
            <p:ph type="sldNum" sz="quarter" idx="12"/>
          </p:nvPr>
        </p:nvSpPr>
        <p:spPr/>
        <p:txBody>
          <a:bodyPr/>
          <a:lstStyle>
            <a:lvl1pPr eaLnBrk="0" hangingPunct="0">
              <a:defRPr sz="1800"/>
            </a:lvl1pPr>
          </a:lstStyle>
          <a:p>
            <a:pPr>
              <a:defRPr/>
            </a:pPr>
            <a:fld id="{4641BCA3-0AC0-4114-86AE-43B72FC66C54}"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p:txBody>
          <a:bodyPr/>
          <a:lstStyle>
            <a:lvl1pPr eaLnBrk="0" hangingPunct="0">
              <a:defRPr sz="1800"/>
            </a:lvl1pPr>
          </a:lstStyle>
          <a:p>
            <a:pPr>
              <a:defRPr/>
            </a:pPr>
            <a:endParaRPr lang="ru-RU"/>
          </a:p>
        </p:txBody>
      </p:sp>
      <p:sp>
        <p:nvSpPr>
          <p:cNvPr id="5" name="Rectangle 5"/>
          <p:cNvSpPr>
            <a:spLocks noGrp="1" noChangeArrowheads="1"/>
          </p:cNvSpPr>
          <p:nvPr>
            <p:ph type="ftr" sz="quarter" idx="11"/>
          </p:nvPr>
        </p:nvSpPr>
        <p:spPr/>
        <p:txBody>
          <a:bodyPr/>
          <a:lstStyle>
            <a:lvl1pPr eaLnBrk="0" hangingPunct="0">
              <a:defRPr sz="1800"/>
            </a:lvl1pPr>
          </a:lstStyle>
          <a:p>
            <a:pPr>
              <a:defRPr/>
            </a:pPr>
            <a:endParaRPr lang="ru-RU"/>
          </a:p>
        </p:txBody>
      </p:sp>
      <p:sp>
        <p:nvSpPr>
          <p:cNvPr id="6" name="Rectangle 6"/>
          <p:cNvSpPr>
            <a:spLocks noGrp="1" noChangeArrowheads="1"/>
          </p:cNvSpPr>
          <p:nvPr>
            <p:ph type="sldNum" sz="quarter" idx="12"/>
          </p:nvPr>
        </p:nvSpPr>
        <p:spPr/>
        <p:txBody>
          <a:bodyPr/>
          <a:lstStyle>
            <a:lvl1pPr eaLnBrk="0" hangingPunct="0">
              <a:defRPr sz="1800"/>
            </a:lvl1pPr>
          </a:lstStyle>
          <a:p>
            <a:pPr>
              <a:defRPr/>
            </a:pPr>
            <a:fld id="{D0D2223B-A35A-4090-BA65-224A3A7CC333}" type="slidenum">
              <a:rPr lang="ru-RU"/>
              <a:pPr>
                <a:defRPr/>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p:txBody>
          <a:bodyPr/>
          <a:lstStyle>
            <a:lvl1pPr eaLnBrk="0" hangingPunct="0">
              <a:defRPr sz="1800"/>
            </a:lvl1pPr>
          </a:lstStyle>
          <a:p>
            <a:pPr>
              <a:defRPr/>
            </a:pPr>
            <a:endParaRPr lang="ru-RU"/>
          </a:p>
        </p:txBody>
      </p:sp>
      <p:sp>
        <p:nvSpPr>
          <p:cNvPr id="6" name="Rectangle 5"/>
          <p:cNvSpPr>
            <a:spLocks noGrp="1" noChangeArrowheads="1"/>
          </p:cNvSpPr>
          <p:nvPr>
            <p:ph type="ftr" sz="quarter" idx="11"/>
          </p:nvPr>
        </p:nvSpPr>
        <p:spPr/>
        <p:txBody>
          <a:bodyPr/>
          <a:lstStyle>
            <a:lvl1pPr eaLnBrk="0" hangingPunct="0">
              <a:defRPr sz="1800"/>
            </a:lvl1pPr>
          </a:lstStyle>
          <a:p>
            <a:pPr>
              <a:defRPr/>
            </a:pPr>
            <a:endParaRPr lang="ru-RU"/>
          </a:p>
        </p:txBody>
      </p:sp>
      <p:sp>
        <p:nvSpPr>
          <p:cNvPr id="7" name="Rectangle 6"/>
          <p:cNvSpPr>
            <a:spLocks noGrp="1" noChangeArrowheads="1"/>
          </p:cNvSpPr>
          <p:nvPr>
            <p:ph type="sldNum" sz="quarter" idx="12"/>
          </p:nvPr>
        </p:nvSpPr>
        <p:spPr/>
        <p:txBody>
          <a:bodyPr/>
          <a:lstStyle>
            <a:lvl1pPr eaLnBrk="0" hangingPunct="0">
              <a:defRPr sz="1800"/>
            </a:lvl1pPr>
          </a:lstStyle>
          <a:p>
            <a:pPr>
              <a:defRPr/>
            </a:pPr>
            <a:fld id="{23493E13-1EB6-4536-A7A0-6717A91F9CA0}" type="slidenum">
              <a:rPr lang="ru-RU"/>
              <a:pPr>
                <a:defRPr/>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p:txBody>
          <a:bodyPr/>
          <a:lstStyle>
            <a:lvl1pPr eaLnBrk="0" hangingPunct="0">
              <a:defRPr sz="1800"/>
            </a:lvl1pPr>
          </a:lstStyle>
          <a:p>
            <a:pPr>
              <a:defRPr/>
            </a:pPr>
            <a:endParaRPr lang="ru-RU"/>
          </a:p>
        </p:txBody>
      </p:sp>
      <p:sp>
        <p:nvSpPr>
          <p:cNvPr id="8" name="Rectangle 5"/>
          <p:cNvSpPr>
            <a:spLocks noGrp="1" noChangeArrowheads="1"/>
          </p:cNvSpPr>
          <p:nvPr>
            <p:ph type="ftr" sz="quarter" idx="11"/>
          </p:nvPr>
        </p:nvSpPr>
        <p:spPr/>
        <p:txBody>
          <a:bodyPr/>
          <a:lstStyle>
            <a:lvl1pPr eaLnBrk="0" hangingPunct="0">
              <a:defRPr sz="1800"/>
            </a:lvl1pPr>
          </a:lstStyle>
          <a:p>
            <a:pPr>
              <a:defRPr/>
            </a:pPr>
            <a:endParaRPr lang="ru-RU"/>
          </a:p>
        </p:txBody>
      </p:sp>
      <p:sp>
        <p:nvSpPr>
          <p:cNvPr id="9" name="Rectangle 6"/>
          <p:cNvSpPr>
            <a:spLocks noGrp="1" noChangeArrowheads="1"/>
          </p:cNvSpPr>
          <p:nvPr>
            <p:ph type="sldNum" sz="quarter" idx="12"/>
          </p:nvPr>
        </p:nvSpPr>
        <p:spPr/>
        <p:txBody>
          <a:bodyPr/>
          <a:lstStyle>
            <a:lvl1pPr eaLnBrk="0" hangingPunct="0">
              <a:defRPr sz="1800"/>
            </a:lvl1pPr>
          </a:lstStyle>
          <a:p>
            <a:pPr>
              <a:defRPr/>
            </a:pPr>
            <a:fld id="{73B827D7-883F-47A2-9C78-1947F108C179}" type="slidenum">
              <a:rPr lang="ru-RU"/>
              <a:pPr>
                <a:defRPr/>
              </a:pPr>
              <a:t>‹#›</a:t>
            </a:fld>
            <a:endParaRPr lang="ru-RU"/>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p:txBody>
          <a:bodyPr/>
          <a:lstStyle>
            <a:lvl1pPr eaLnBrk="0" hangingPunct="0">
              <a:defRPr sz="1800"/>
            </a:lvl1pPr>
          </a:lstStyle>
          <a:p>
            <a:pPr>
              <a:defRPr/>
            </a:pPr>
            <a:endParaRPr lang="ru-RU"/>
          </a:p>
        </p:txBody>
      </p:sp>
      <p:sp>
        <p:nvSpPr>
          <p:cNvPr id="4" name="Rectangle 5"/>
          <p:cNvSpPr>
            <a:spLocks noGrp="1" noChangeArrowheads="1"/>
          </p:cNvSpPr>
          <p:nvPr>
            <p:ph type="ftr" sz="quarter" idx="11"/>
          </p:nvPr>
        </p:nvSpPr>
        <p:spPr/>
        <p:txBody>
          <a:bodyPr/>
          <a:lstStyle>
            <a:lvl1pPr eaLnBrk="0" hangingPunct="0">
              <a:defRPr sz="1800"/>
            </a:lvl1pPr>
          </a:lstStyle>
          <a:p>
            <a:pPr>
              <a:defRPr/>
            </a:pPr>
            <a:endParaRPr lang="ru-RU"/>
          </a:p>
        </p:txBody>
      </p:sp>
      <p:sp>
        <p:nvSpPr>
          <p:cNvPr id="5" name="Rectangle 6"/>
          <p:cNvSpPr>
            <a:spLocks noGrp="1" noChangeArrowheads="1"/>
          </p:cNvSpPr>
          <p:nvPr>
            <p:ph type="sldNum" sz="quarter" idx="12"/>
          </p:nvPr>
        </p:nvSpPr>
        <p:spPr/>
        <p:txBody>
          <a:bodyPr/>
          <a:lstStyle>
            <a:lvl1pPr eaLnBrk="0" hangingPunct="0">
              <a:defRPr sz="1800"/>
            </a:lvl1pPr>
          </a:lstStyle>
          <a:p>
            <a:pPr>
              <a:defRPr/>
            </a:pPr>
            <a:fld id="{291B44FA-A9F8-4EC6-ABB7-178AE1D0392E}" type="slidenum">
              <a:rPr lang="ru-RU"/>
              <a:pPr>
                <a:defRPr/>
              </a:pPr>
              <a:t>‹#›</a:t>
            </a:fld>
            <a:endParaRPr lang="ru-R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eaLnBrk="0" hangingPunct="0">
              <a:defRPr sz="1800"/>
            </a:lvl1pPr>
          </a:lstStyle>
          <a:p>
            <a:pPr>
              <a:defRPr/>
            </a:pPr>
            <a:endParaRPr lang="ru-RU"/>
          </a:p>
        </p:txBody>
      </p:sp>
      <p:sp>
        <p:nvSpPr>
          <p:cNvPr id="3" name="Rectangle 5"/>
          <p:cNvSpPr>
            <a:spLocks noGrp="1" noChangeArrowheads="1"/>
          </p:cNvSpPr>
          <p:nvPr>
            <p:ph type="ftr" sz="quarter" idx="11"/>
          </p:nvPr>
        </p:nvSpPr>
        <p:spPr/>
        <p:txBody>
          <a:bodyPr/>
          <a:lstStyle>
            <a:lvl1pPr eaLnBrk="0" hangingPunct="0">
              <a:defRPr sz="1800"/>
            </a:lvl1pPr>
          </a:lstStyle>
          <a:p>
            <a:pPr>
              <a:defRPr/>
            </a:pPr>
            <a:endParaRPr lang="ru-RU"/>
          </a:p>
        </p:txBody>
      </p:sp>
      <p:sp>
        <p:nvSpPr>
          <p:cNvPr id="4" name="Rectangle 6"/>
          <p:cNvSpPr>
            <a:spLocks noGrp="1" noChangeArrowheads="1"/>
          </p:cNvSpPr>
          <p:nvPr>
            <p:ph type="sldNum" sz="quarter" idx="12"/>
          </p:nvPr>
        </p:nvSpPr>
        <p:spPr/>
        <p:txBody>
          <a:bodyPr/>
          <a:lstStyle>
            <a:lvl1pPr eaLnBrk="0" hangingPunct="0">
              <a:defRPr sz="1800"/>
            </a:lvl1pPr>
          </a:lstStyle>
          <a:p>
            <a:pPr>
              <a:defRPr/>
            </a:pPr>
            <a:fld id="{00B3B418-6C0D-448B-A4A4-BFF0D6A883F5}" type="slidenum">
              <a:rPr lang="ru-RU"/>
              <a:pPr>
                <a:defRPr/>
              </a:pPr>
              <a:t>‹#›</a:t>
            </a:fld>
            <a:endParaRPr lang="ru-R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p:txBody>
          <a:bodyPr/>
          <a:lstStyle>
            <a:lvl1pPr eaLnBrk="0" hangingPunct="0">
              <a:defRPr sz="1800"/>
            </a:lvl1pPr>
          </a:lstStyle>
          <a:p>
            <a:pPr>
              <a:defRPr/>
            </a:pPr>
            <a:endParaRPr lang="ru-RU"/>
          </a:p>
        </p:txBody>
      </p:sp>
      <p:sp>
        <p:nvSpPr>
          <p:cNvPr id="6" name="Rectangle 5"/>
          <p:cNvSpPr>
            <a:spLocks noGrp="1" noChangeArrowheads="1"/>
          </p:cNvSpPr>
          <p:nvPr>
            <p:ph type="ftr" sz="quarter" idx="11"/>
          </p:nvPr>
        </p:nvSpPr>
        <p:spPr/>
        <p:txBody>
          <a:bodyPr/>
          <a:lstStyle>
            <a:lvl1pPr eaLnBrk="0" hangingPunct="0">
              <a:defRPr sz="1800"/>
            </a:lvl1pPr>
          </a:lstStyle>
          <a:p>
            <a:pPr>
              <a:defRPr/>
            </a:pPr>
            <a:endParaRPr lang="ru-RU"/>
          </a:p>
        </p:txBody>
      </p:sp>
      <p:sp>
        <p:nvSpPr>
          <p:cNvPr id="7" name="Rectangle 6"/>
          <p:cNvSpPr>
            <a:spLocks noGrp="1" noChangeArrowheads="1"/>
          </p:cNvSpPr>
          <p:nvPr>
            <p:ph type="sldNum" sz="quarter" idx="12"/>
          </p:nvPr>
        </p:nvSpPr>
        <p:spPr/>
        <p:txBody>
          <a:bodyPr/>
          <a:lstStyle>
            <a:lvl1pPr eaLnBrk="0" hangingPunct="0">
              <a:defRPr sz="1800"/>
            </a:lvl1pPr>
          </a:lstStyle>
          <a:p>
            <a:pPr>
              <a:defRPr/>
            </a:pPr>
            <a:fld id="{28451B1D-53EF-4DB9-A0DB-C0C09E6B0B2E}" type="slidenum">
              <a:rPr lang="ru-RU"/>
              <a:pPr>
                <a:defRPr/>
              </a:pPr>
              <a:t>‹#›</a:t>
            </a:fld>
            <a:endParaRPr lang="ru-R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p:txBody>
          <a:bodyPr/>
          <a:lstStyle>
            <a:lvl1pPr eaLnBrk="0" hangingPunct="0">
              <a:defRPr sz="1800"/>
            </a:lvl1pPr>
          </a:lstStyle>
          <a:p>
            <a:pPr>
              <a:defRPr/>
            </a:pPr>
            <a:endParaRPr lang="ru-RU"/>
          </a:p>
        </p:txBody>
      </p:sp>
      <p:sp>
        <p:nvSpPr>
          <p:cNvPr id="6" name="Rectangle 5"/>
          <p:cNvSpPr>
            <a:spLocks noGrp="1" noChangeArrowheads="1"/>
          </p:cNvSpPr>
          <p:nvPr>
            <p:ph type="ftr" sz="quarter" idx="11"/>
          </p:nvPr>
        </p:nvSpPr>
        <p:spPr/>
        <p:txBody>
          <a:bodyPr/>
          <a:lstStyle>
            <a:lvl1pPr eaLnBrk="0" hangingPunct="0">
              <a:defRPr sz="1800"/>
            </a:lvl1pPr>
          </a:lstStyle>
          <a:p>
            <a:pPr>
              <a:defRPr/>
            </a:pPr>
            <a:endParaRPr lang="ru-RU"/>
          </a:p>
        </p:txBody>
      </p:sp>
      <p:sp>
        <p:nvSpPr>
          <p:cNvPr id="7" name="Rectangle 6"/>
          <p:cNvSpPr>
            <a:spLocks noGrp="1" noChangeArrowheads="1"/>
          </p:cNvSpPr>
          <p:nvPr>
            <p:ph type="sldNum" sz="quarter" idx="12"/>
          </p:nvPr>
        </p:nvSpPr>
        <p:spPr/>
        <p:txBody>
          <a:bodyPr/>
          <a:lstStyle>
            <a:lvl1pPr eaLnBrk="0" hangingPunct="0">
              <a:defRPr sz="1800"/>
            </a:lvl1pPr>
          </a:lstStyle>
          <a:p>
            <a:pPr>
              <a:defRPr/>
            </a:pPr>
            <a:fld id="{604D52CD-161E-4093-91D3-25EABA52F549}" type="slidenum">
              <a:rPr lang="ru-RU"/>
              <a:pPr>
                <a:defRPr/>
              </a:pPr>
              <a:t>‹#›</a:t>
            </a:fld>
            <a:endParaRPr lang="ru-R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p:txBody>
          <a:bodyPr/>
          <a:lstStyle>
            <a:lvl1pPr eaLnBrk="0" hangingPunct="0">
              <a:defRPr sz="1800"/>
            </a:lvl1pPr>
          </a:lstStyle>
          <a:p>
            <a:pPr>
              <a:defRPr/>
            </a:pPr>
            <a:endParaRPr lang="ru-RU"/>
          </a:p>
        </p:txBody>
      </p:sp>
      <p:sp>
        <p:nvSpPr>
          <p:cNvPr id="5" name="Rectangle 5"/>
          <p:cNvSpPr>
            <a:spLocks noGrp="1" noChangeArrowheads="1"/>
          </p:cNvSpPr>
          <p:nvPr>
            <p:ph type="ftr" sz="quarter" idx="11"/>
          </p:nvPr>
        </p:nvSpPr>
        <p:spPr/>
        <p:txBody>
          <a:bodyPr/>
          <a:lstStyle>
            <a:lvl1pPr eaLnBrk="0" hangingPunct="0">
              <a:defRPr sz="1800"/>
            </a:lvl1pPr>
          </a:lstStyle>
          <a:p>
            <a:pPr>
              <a:defRPr/>
            </a:pPr>
            <a:endParaRPr lang="ru-RU"/>
          </a:p>
        </p:txBody>
      </p:sp>
      <p:sp>
        <p:nvSpPr>
          <p:cNvPr id="6" name="Rectangle 6"/>
          <p:cNvSpPr>
            <a:spLocks noGrp="1" noChangeArrowheads="1"/>
          </p:cNvSpPr>
          <p:nvPr>
            <p:ph type="sldNum" sz="quarter" idx="12"/>
          </p:nvPr>
        </p:nvSpPr>
        <p:spPr/>
        <p:txBody>
          <a:bodyPr/>
          <a:lstStyle>
            <a:lvl1pPr eaLnBrk="0" hangingPunct="0">
              <a:defRPr sz="1800"/>
            </a:lvl1pPr>
          </a:lstStyle>
          <a:p>
            <a:pPr>
              <a:defRPr/>
            </a:pPr>
            <a:fld id="{ABC93864-5753-4FFB-A1C5-F3D3777A2748}"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476" y="275016"/>
            <a:ext cx="8229057" cy="1143240"/>
          </a:xfrm>
          <a:prstGeom prst="rect">
            <a:avLst/>
          </a:prstGeom>
        </p:spPr>
        <p:txBody>
          <a:bodyPr lIns="80091" tIns="40046" rIns="80091" bIns="40046"/>
          <a:lstStyle/>
          <a:p>
            <a:r>
              <a:rPr lang="ru-RU" smtClean="0"/>
              <a:t>Образец заголовка</a:t>
            </a:r>
            <a:endParaRPr lang="ru-R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15100" y="609600"/>
            <a:ext cx="1943100" cy="54864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685800" y="609600"/>
            <a:ext cx="5676900" cy="54864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p:txBody>
          <a:bodyPr/>
          <a:lstStyle>
            <a:lvl1pPr eaLnBrk="0" hangingPunct="0">
              <a:defRPr sz="1800"/>
            </a:lvl1pPr>
          </a:lstStyle>
          <a:p>
            <a:pPr>
              <a:defRPr/>
            </a:pPr>
            <a:endParaRPr lang="ru-RU"/>
          </a:p>
        </p:txBody>
      </p:sp>
      <p:sp>
        <p:nvSpPr>
          <p:cNvPr id="5" name="Rectangle 5"/>
          <p:cNvSpPr>
            <a:spLocks noGrp="1" noChangeArrowheads="1"/>
          </p:cNvSpPr>
          <p:nvPr>
            <p:ph type="ftr" sz="quarter" idx="11"/>
          </p:nvPr>
        </p:nvSpPr>
        <p:spPr/>
        <p:txBody>
          <a:bodyPr/>
          <a:lstStyle>
            <a:lvl1pPr eaLnBrk="0" hangingPunct="0">
              <a:defRPr sz="1800"/>
            </a:lvl1pPr>
          </a:lstStyle>
          <a:p>
            <a:pPr>
              <a:defRPr/>
            </a:pPr>
            <a:endParaRPr lang="ru-RU"/>
          </a:p>
        </p:txBody>
      </p:sp>
      <p:sp>
        <p:nvSpPr>
          <p:cNvPr id="6" name="Rectangle 6"/>
          <p:cNvSpPr>
            <a:spLocks noGrp="1" noChangeArrowheads="1"/>
          </p:cNvSpPr>
          <p:nvPr>
            <p:ph type="sldNum" sz="quarter" idx="12"/>
          </p:nvPr>
        </p:nvSpPr>
        <p:spPr/>
        <p:txBody>
          <a:bodyPr/>
          <a:lstStyle>
            <a:lvl1pPr eaLnBrk="0" hangingPunct="0">
              <a:defRPr sz="1800"/>
            </a:lvl1pPr>
          </a:lstStyle>
          <a:p>
            <a:pPr>
              <a:defRPr/>
            </a:pPr>
            <a:fld id="{22D0EFE1-6E93-416F-94FF-5DFE3BEF06EB}" type="slidenum">
              <a:rPr lang="ru-RU"/>
              <a:pPr>
                <a:defRPr/>
              </a:pPr>
              <a:t>‹#›</a:t>
            </a:fld>
            <a:endParaRPr lang="ru-RU"/>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_Титульный слайд">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3" name="Picture 2"/>
          <p:cNvPicPr>
            <a:picLocks noChangeAspect="1" noChangeArrowheads="1"/>
          </p:cNvPicPr>
          <p:nvPr userDrawn="1"/>
        </p:nvPicPr>
        <p:blipFill>
          <a:blip r:embed="rId3" cstate="print"/>
          <a:srcRect/>
          <a:stretch>
            <a:fillRect/>
          </a:stretch>
        </p:blipFill>
        <p:spPr bwMode="auto">
          <a:xfrm>
            <a:off x="274638" y="119063"/>
            <a:ext cx="696912" cy="1039812"/>
          </a:xfrm>
          <a:prstGeom prst="rect">
            <a:avLst/>
          </a:prstGeom>
          <a:noFill/>
          <a:ln w="9525">
            <a:noFill/>
            <a:miter lim="800000"/>
            <a:headEnd/>
            <a:tailEnd/>
          </a:ln>
        </p:spPr>
      </p:pic>
      <p:sp>
        <p:nvSpPr>
          <p:cNvPr id="2" name="Заголовок 1"/>
          <p:cNvSpPr>
            <a:spLocks noGrp="1"/>
          </p:cNvSpPr>
          <p:nvPr>
            <p:ph type="ctrTitle"/>
          </p:nvPr>
        </p:nvSpPr>
        <p:spPr>
          <a:xfrm>
            <a:off x="755576" y="294070"/>
            <a:ext cx="7772400" cy="864095"/>
          </a:xfrm>
        </p:spPr>
        <p:txBody>
          <a:bodyPr>
            <a:normAutofit/>
          </a:bodyPr>
          <a:lstStyle>
            <a:lvl1pPr marL="0" indent="0" algn="ctr" defTabSz="914239" rtl="0" eaLnBrk="1" latinLnBrk="0" hangingPunct="1">
              <a:spcBef>
                <a:spcPct val="0"/>
              </a:spcBef>
              <a:buClr>
                <a:schemeClr val="accent6">
                  <a:lumMod val="75000"/>
                </a:schemeClr>
              </a:buClr>
              <a:buSzPct val="128000"/>
              <a:buFont typeface="Georgia" pitchFamily="18" charset="0"/>
              <a:buNone/>
              <a:defRPr lang="ru-RU" sz="2000" b="1" i="0" kern="1200" cap="none" spc="0" baseline="0" dirty="0">
                <a:ln w="9000" cmpd="sng">
                  <a:noFill/>
                  <a:prstDash val="solid"/>
                </a:ln>
                <a:solidFill>
                  <a:srgbClr val="000099"/>
                </a:solidFill>
                <a:effectLst/>
                <a:latin typeface="+mj-lt"/>
                <a:ea typeface="+mj-ea"/>
                <a:cs typeface="+mj-cs"/>
              </a:defRPr>
            </a:lvl1pPr>
          </a:lstStyle>
          <a:p>
            <a:r>
              <a:rPr lang="ru-RU" dirty="0" smtClean="0"/>
              <a:t>Образец заголовка</a:t>
            </a:r>
            <a:endParaRPr lang="ru-RU" dirty="0"/>
          </a:p>
        </p:txBody>
      </p:sp>
      <p:sp>
        <p:nvSpPr>
          <p:cNvPr id="4" name="Дата 3"/>
          <p:cNvSpPr>
            <a:spLocks noGrp="1"/>
          </p:cNvSpPr>
          <p:nvPr>
            <p:ph type="dt" sz="half" idx="10"/>
          </p:nvPr>
        </p:nvSpPr>
        <p:spPr/>
        <p:txBody>
          <a:bodyPr/>
          <a:lstStyle>
            <a:lvl1pPr>
              <a:defRPr/>
            </a:lvl1pPr>
          </a:lstStyle>
          <a:p>
            <a:pPr>
              <a:defRPr/>
            </a:pPr>
            <a:fld id="{5233312C-1C1B-4E45-8CCA-D2543F02F657}" type="datetimeFigureOut">
              <a:rPr lang="ru-RU"/>
              <a:pPr>
                <a:defRPr/>
              </a:pPr>
              <a:t>03.02.2025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01907D76-E905-4526-87C6-0D562E388754}"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457200" y="6245225"/>
            <a:ext cx="2133600" cy="476250"/>
          </a:xfrm>
          <a:prstGeom prst="rect">
            <a:avLst/>
          </a:prstGeom>
        </p:spPr>
        <p:txBody>
          <a:bodyPr/>
          <a:lstStyle>
            <a:lvl1pPr eaLnBrk="1" hangingPunct="1">
              <a:defRPr>
                <a:solidFill>
                  <a:srgbClr val="000000"/>
                </a:solidFill>
                <a:latin typeface="Arial" charset="0"/>
                <a:cs typeface="+mn-cs"/>
              </a:defRPr>
            </a:lvl1pPr>
          </a:lstStyle>
          <a:p>
            <a:pPr>
              <a:defRPr/>
            </a:pPr>
            <a:endParaRPr lang="ru-RU"/>
          </a:p>
        </p:txBody>
      </p:sp>
      <p:sp>
        <p:nvSpPr>
          <p:cNvPr id="3" name="Rectangle 5"/>
          <p:cNvSpPr>
            <a:spLocks noGrp="1" noChangeArrowheads="1"/>
          </p:cNvSpPr>
          <p:nvPr>
            <p:ph type="ftr" sz="quarter" idx="11"/>
          </p:nvPr>
        </p:nvSpPr>
        <p:spPr>
          <a:xfrm>
            <a:off x="3124200" y="6245225"/>
            <a:ext cx="2895600" cy="476250"/>
          </a:xfrm>
          <a:prstGeom prst="rect">
            <a:avLst/>
          </a:prstGeom>
        </p:spPr>
        <p:txBody>
          <a:bodyPr/>
          <a:lstStyle>
            <a:lvl1pPr eaLnBrk="1" hangingPunct="1">
              <a:defRPr>
                <a:solidFill>
                  <a:srgbClr val="000000"/>
                </a:solidFill>
                <a:latin typeface="Arial" charset="0"/>
                <a:cs typeface="+mn-cs"/>
              </a:defRPr>
            </a:lvl1pPr>
          </a:lstStyle>
          <a:p>
            <a:pPr>
              <a:defRPr/>
            </a:pPr>
            <a:endParaRPr lang="ru-RU"/>
          </a:p>
        </p:txBody>
      </p:sp>
      <p:sp>
        <p:nvSpPr>
          <p:cNvPr id="4" name="Rectangle 6"/>
          <p:cNvSpPr>
            <a:spLocks noGrp="1" noChangeArrowheads="1"/>
          </p:cNvSpPr>
          <p:nvPr>
            <p:ph type="sldNum" sz="quarter" idx="12"/>
          </p:nvPr>
        </p:nvSpPr>
        <p:spPr>
          <a:xfrm>
            <a:off x="6553200" y="6245225"/>
            <a:ext cx="2133600" cy="476250"/>
          </a:xfrm>
          <a:prstGeom prst="rect">
            <a:avLst/>
          </a:prstGeom>
        </p:spPr>
        <p:txBody>
          <a:bodyPr/>
          <a:lstStyle>
            <a:lvl1pPr eaLnBrk="1" hangingPunct="1">
              <a:defRPr>
                <a:solidFill>
                  <a:srgbClr val="000000"/>
                </a:solidFill>
                <a:latin typeface="Arial" charset="0"/>
                <a:cs typeface="+mn-cs"/>
              </a:defRPr>
            </a:lvl1pPr>
          </a:lstStyle>
          <a:p>
            <a:pPr>
              <a:defRPr/>
            </a:pPr>
            <a:fld id="{3B85A7D2-0546-45CA-8160-4752B6B812FD}"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533" y="2130976"/>
            <a:ext cx="7772943" cy="1470086"/>
          </a:xfrm>
          <a:prstGeom prst="rect">
            <a:avLst/>
          </a:prstGeom>
        </p:spPr>
        <p:txBody>
          <a:bodyPr lIns="80091" tIns="40046" rIns="80091" bIns="40046"/>
          <a:lstStyle/>
          <a:p>
            <a:r>
              <a:rPr lang="ru-RU" smtClean="0"/>
              <a:t>Образец заголовка</a:t>
            </a:r>
            <a:endParaRPr lang="ru-RU"/>
          </a:p>
        </p:txBody>
      </p:sp>
      <p:sp>
        <p:nvSpPr>
          <p:cNvPr id="3" name="Подзаголовок 2"/>
          <p:cNvSpPr>
            <a:spLocks noGrp="1"/>
          </p:cNvSpPr>
          <p:nvPr>
            <p:ph type="subTitle" idx="1"/>
          </p:nvPr>
        </p:nvSpPr>
        <p:spPr>
          <a:xfrm>
            <a:off x="1371057" y="3886157"/>
            <a:ext cx="6401886" cy="1752295"/>
          </a:xfrm>
          <a:prstGeom prst="rect">
            <a:avLst/>
          </a:prstGeom>
        </p:spPr>
        <p:txBody>
          <a:bodyPr lIns="80091" tIns="40046" rIns="80091" bIns="40046"/>
          <a:lstStyle>
            <a:lvl1pPr marL="0" indent="0" algn="ctr">
              <a:buNone/>
              <a:defRPr/>
            </a:lvl1pPr>
            <a:lvl2pPr marL="400454" indent="0" algn="ctr">
              <a:buNone/>
              <a:defRPr/>
            </a:lvl2pPr>
            <a:lvl3pPr marL="800905" indent="0" algn="ctr">
              <a:buNone/>
              <a:defRPr/>
            </a:lvl3pPr>
            <a:lvl4pPr marL="1201359" indent="0" algn="ctr">
              <a:buNone/>
              <a:defRPr/>
            </a:lvl4pPr>
            <a:lvl5pPr marL="1601812" indent="0" algn="ctr">
              <a:buNone/>
              <a:defRPr/>
            </a:lvl5pPr>
            <a:lvl6pPr marL="2002265" indent="0" algn="ctr">
              <a:buNone/>
              <a:defRPr/>
            </a:lvl6pPr>
            <a:lvl7pPr marL="2402719" indent="0" algn="ctr">
              <a:buNone/>
              <a:defRPr/>
            </a:lvl7pPr>
            <a:lvl8pPr marL="2803171" indent="0" algn="ctr">
              <a:buNone/>
              <a:defRPr/>
            </a:lvl8pPr>
            <a:lvl9pPr marL="3203623" indent="0" algn="ctr">
              <a:buNone/>
              <a:defRPr/>
            </a:lvl9pPr>
          </a:lstStyle>
          <a:p>
            <a:r>
              <a:rPr lang="ru-RU" smtClean="0"/>
              <a:t>Образец подзаголовка</a:t>
            </a:r>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476" y="275016"/>
            <a:ext cx="8229057" cy="1143240"/>
          </a:xfrm>
          <a:prstGeom prst="rect">
            <a:avLst/>
          </a:prstGeom>
        </p:spPr>
        <p:txBody>
          <a:bodyPr lIns="80091" tIns="40046" rIns="80091" bIns="40046"/>
          <a:lstStyle/>
          <a:p>
            <a:r>
              <a:rPr lang="ru-RU" smtClean="0"/>
              <a:t>Образец заголовка</a:t>
            </a:r>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smtClean="0"/>
              <a:t>Образец заголовка</a:t>
            </a:r>
            <a:endParaRPr lang="ru-RU"/>
          </a:p>
        </p:txBody>
      </p:sp>
      <p:sp>
        <p:nvSpPr>
          <p:cNvPr id="3" name="Объект 2"/>
          <p:cNvSpPr>
            <a:spLocks noGrp="1"/>
          </p:cNvSpPr>
          <p:nvPr>
            <p:ph idx="1"/>
          </p:nvPr>
        </p:nvSpPr>
        <p:spPr>
          <a:xfrm>
            <a:off x="457200" y="1600200"/>
            <a:ext cx="8229600" cy="4525963"/>
          </a:xfrm>
          <a:prstGeom prst="rect">
            <a:avLst/>
          </a:prstGeo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xfrm>
            <a:off x="457200" y="6245225"/>
            <a:ext cx="2133600" cy="476250"/>
          </a:xfrm>
          <a:prstGeom prst="rect">
            <a:avLst/>
          </a:prstGeom>
        </p:spPr>
        <p:txBody>
          <a:bodyPr/>
          <a:lstStyle>
            <a:lvl1pPr eaLnBrk="1" hangingPunct="1">
              <a:defRPr>
                <a:solidFill>
                  <a:srgbClr val="000000"/>
                </a:solidFill>
                <a:latin typeface="Arial" charset="0"/>
                <a:cs typeface="+mn-cs"/>
              </a:defRPr>
            </a:lvl1pPr>
          </a:lstStyle>
          <a:p>
            <a:pPr>
              <a:defRPr/>
            </a:pPr>
            <a:endParaRPr lang="ru-RU"/>
          </a:p>
        </p:txBody>
      </p:sp>
      <p:sp>
        <p:nvSpPr>
          <p:cNvPr id="5" name="Rectangle 5"/>
          <p:cNvSpPr>
            <a:spLocks noGrp="1" noChangeArrowheads="1"/>
          </p:cNvSpPr>
          <p:nvPr>
            <p:ph type="ftr" sz="quarter" idx="11"/>
          </p:nvPr>
        </p:nvSpPr>
        <p:spPr>
          <a:xfrm>
            <a:off x="3124200" y="6245225"/>
            <a:ext cx="2895600" cy="476250"/>
          </a:xfrm>
          <a:prstGeom prst="rect">
            <a:avLst/>
          </a:prstGeom>
        </p:spPr>
        <p:txBody>
          <a:bodyPr/>
          <a:lstStyle>
            <a:lvl1pPr eaLnBrk="1" hangingPunct="1">
              <a:defRPr>
                <a:solidFill>
                  <a:srgbClr val="000000"/>
                </a:solidFill>
                <a:latin typeface="Arial" charset="0"/>
                <a:cs typeface="+mn-cs"/>
              </a:defRPr>
            </a:lvl1pPr>
          </a:lstStyle>
          <a:p>
            <a:pPr>
              <a:defRPr/>
            </a:pPr>
            <a:endParaRPr lang="ru-RU"/>
          </a:p>
        </p:txBody>
      </p:sp>
      <p:sp>
        <p:nvSpPr>
          <p:cNvPr id="6" name="Rectangle 6"/>
          <p:cNvSpPr>
            <a:spLocks noGrp="1" noChangeArrowheads="1"/>
          </p:cNvSpPr>
          <p:nvPr>
            <p:ph type="sldNum" sz="quarter" idx="12"/>
          </p:nvPr>
        </p:nvSpPr>
        <p:spPr>
          <a:xfrm>
            <a:off x="6553200" y="6245225"/>
            <a:ext cx="2133600" cy="476250"/>
          </a:xfrm>
          <a:prstGeom prst="rect">
            <a:avLst/>
          </a:prstGeom>
        </p:spPr>
        <p:txBody>
          <a:bodyPr/>
          <a:lstStyle>
            <a:lvl1pPr eaLnBrk="1" hangingPunct="1">
              <a:defRPr>
                <a:solidFill>
                  <a:srgbClr val="000000"/>
                </a:solidFill>
                <a:latin typeface="Arial" charset="0"/>
                <a:cs typeface="+mn-cs"/>
              </a:defRPr>
            </a:lvl1pPr>
          </a:lstStyle>
          <a:p>
            <a:pPr>
              <a:defRPr/>
            </a:pPr>
            <a:fld id="{03610DEB-09BE-4069-AC00-87D71BC31A34}"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533" y="2130976"/>
            <a:ext cx="7772943" cy="1470086"/>
          </a:xfrm>
          <a:prstGeom prst="rect">
            <a:avLst/>
          </a:prstGeom>
        </p:spPr>
        <p:txBody>
          <a:bodyPr lIns="80091" tIns="40046" rIns="80091" bIns="40046"/>
          <a:lstStyle/>
          <a:p>
            <a:r>
              <a:rPr lang="ru-RU" smtClean="0"/>
              <a:t>Образец заголовка</a:t>
            </a:r>
            <a:endParaRPr lang="ru-RU"/>
          </a:p>
        </p:txBody>
      </p:sp>
      <p:sp>
        <p:nvSpPr>
          <p:cNvPr id="3" name="Подзаголовок 2"/>
          <p:cNvSpPr>
            <a:spLocks noGrp="1"/>
          </p:cNvSpPr>
          <p:nvPr>
            <p:ph type="subTitle" idx="1"/>
          </p:nvPr>
        </p:nvSpPr>
        <p:spPr>
          <a:xfrm>
            <a:off x="1371057" y="3886157"/>
            <a:ext cx="6401886" cy="1752295"/>
          </a:xfrm>
          <a:prstGeom prst="rect">
            <a:avLst/>
          </a:prstGeom>
        </p:spPr>
        <p:txBody>
          <a:bodyPr lIns="80091" tIns="40046" rIns="80091" bIns="40046"/>
          <a:lstStyle>
            <a:lvl1pPr marL="0" indent="0" algn="ctr">
              <a:buNone/>
              <a:defRPr/>
            </a:lvl1pPr>
            <a:lvl2pPr marL="400454" indent="0" algn="ctr">
              <a:buNone/>
              <a:defRPr/>
            </a:lvl2pPr>
            <a:lvl3pPr marL="800905" indent="0" algn="ctr">
              <a:buNone/>
              <a:defRPr/>
            </a:lvl3pPr>
            <a:lvl4pPr marL="1201359" indent="0" algn="ctr">
              <a:buNone/>
              <a:defRPr/>
            </a:lvl4pPr>
            <a:lvl5pPr marL="1601812" indent="0" algn="ctr">
              <a:buNone/>
              <a:defRPr/>
            </a:lvl5pPr>
            <a:lvl6pPr marL="2002265" indent="0" algn="ctr">
              <a:buNone/>
              <a:defRPr/>
            </a:lvl6pPr>
            <a:lvl7pPr marL="2402719" indent="0" algn="ctr">
              <a:buNone/>
              <a:defRPr/>
            </a:lvl7pPr>
            <a:lvl8pPr marL="2803171" indent="0" algn="ctr">
              <a:buNone/>
              <a:defRPr/>
            </a:lvl8pPr>
            <a:lvl9pPr marL="3203623" indent="0" algn="ctr">
              <a:buNone/>
              <a:defRPr/>
            </a:lvl9pPr>
          </a:lstStyle>
          <a:p>
            <a:r>
              <a:rPr lang="ru-RU" smtClean="0"/>
              <a:t>Образец подзаголовка</a:t>
            </a:r>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476" y="275016"/>
            <a:ext cx="8229057" cy="1143240"/>
          </a:xfrm>
          <a:prstGeom prst="rect">
            <a:avLst/>
          </a:prstGeom>
        </p:spPr>
        <p:txBody>
          <a:bodyPr lIns="80091" tIns="40046" rIns="80091" bIns="40046"/>
          <a:lstStyle/>
          <a:p>
            <a:r>
              <a:rPr lang="ru-RU" smtClean="0"/>
              <a:t>Образец заголовка</a:t>
            </a:r>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smtClean="0"/>
              <a:t>Образец заголовка</a:t>
            </a:r>
            <a:endParaRPr lang="ru-RU"/>
          </a:p>
        </p:txBody>
      </p:sp>
      <p:sp>
        <p:nvSpPr>
          <p:cNvPr id="3" name="Объект 2"/>
          <p:cNvSpPr>
            <a:spLocks noGrp="1"/>
          </p:cNvSpPr>
          <p:nvPr>
            <p:ph idx="1"/>
          </p:nvPr>
        </p:nvSpPr>
        <p:spPr>
          <a:xfrm>
            <a:off x="457200" y="1600200"/>
            <a:ext cx="8229600" cy="4525963"/>
          </a:xfrm>
          <a:prstGeom prst="rect">
            <a:avLst/>
          </a:prstGeo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xfrm>
            <a:off x="457200" y="6245225"/>
            <a:ext cx="2133600" cy="476250"/>
          </a:xfrm>
          <a:prstGeom prst="rect">
            <a:avLst/>
          </a:prstGeom>
        </p:spPr>
        <p:txBody>
          <a:bodyPr/>
          <a:lstStyle>
            <a:lvl1pPr eaLnBrk="1" hangingPunct="1">
              <a:defRPr>
                <a:solidFill>
                  <a:srgbClr val="000000"/>
                </a:solidFill>
                <a:latin typeface="Arial" charset="0"/>
                <a:cs typeface="+mn-cs"/>
              </a:defRPr>
            </a:lvl1pPr>
          </a:lstStyle>
          <a:p>
            <a:pPr>
              <a:defRPr/>
            </a:pPr>
            <a:endParaRPr lang="ru-RU"/>
          </a:p>
        </p:txBody>
      </p:sp>
      <p:sp>
        <p:nvSpPr>
          <p:cNvPr id="5" name="Rectangle 5"/>
          <p:cNvSpPr>
            <a:spLocks noGrp="1" noChangeArrowheads="1"/>
          </p:cNvSpPr>
          <p:nvPr>
            <p:ph type="ftr" sz="quarter" idx="11"/>
          </p:nvPr>
        </p:nvSpPr>
        <p:spPr>
          <a:xfrm>
            <a:off x="3124200" y="6245225"/>
            <a:ext cx="2895600" cy="476250"/>
          </a:xfrm>
          <a:prstGeom prst="rect">
            <a:avLst/>
          </a:prstGeom>
        </p:spPr>
        <p:txBody>
          <a:bodyPr/>
          <a:lstStyle>
            <a:lvl1pPr eaLnBrk="1" hangingPunct="1">
              <a:defRPr>
                <a:solidFill>
                  <a:srgbClr val="000000"/>
                </a:solidFill>
                <a:latin typeface="Arial" charset="0"/>
                <a:cs typeface="+mn-cs"/>
              </a:defRPr>
            </a:lvl1pPr>
          </a:lstStyle>
          <a:p>
            <a:pPr>
              <a:defRPr/>
            </a:pPr>
            <a:endParaRPr lang="ru-RU"/>
          </a:p>
        </p:txBody>
      </p:sp>
      <p:sp>
        <p:nvSpPr>
          <p:cNvPr id="6" name="Rectangle 6"/>
          <p:cNvSpPr>
            <a:spLocks noGrp="1" noChangeArrowheads="1"/>
          </p:cNvSpPr>
          <p:nvPr>
            <p:ph type="sldNum" sz="quarter" idx="12"/>
          </p:nvPr>
        </p:nvSpPr>
        <p:spPr>
          <a:xfrm>
            <a:off x="6553200" y="6245225"/>
            <a:ext cx="2133600" cy="476250"/>
          </a:xfrm>
          <a:prstGeom prst="rect">
            <a:avLst/>
          </a:prstGeom>
        </p:spPr>
        <p:txBody>
          <a:bodyPr/>
          <a:lstStyle>
            <a:lvl1pPr eaLnBrk="1" hangingPunct="1">
              <a:defRPr>
                <a:solidFill>
                  <a:srgbClr val="000000"/>
                </a:solidFill>
                <a:latin typeface="Arial" charset="0"/>
                <a:cs typeface="+mn-cs"/>
              </a:defRPr>
            </a:lvl1pPr>
          </a:lstStyle>
          <a:p>
            <a:pPr>
              <a:defRPr/>
            </a:pPr>
            <a:fld id="{EF66A122-81DE-4C3D-B3CC-25301E09F7AA}"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gif"/><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image" Target="../media/image2.png"/><Relationship Id="rId5" Type="http://schemas.openxmlformats.org/officeDocument/2006/relationships/image" Target="../media/image1.gif"/><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image" Target="../media/image2.png"/><Relationship Id="rId5" Type="http://schemas.openxmlformats.org/officeDocument/2006/relationships/image" Target="../media/image1.gif"/><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17.xml"/><Relationship Id="rId13" Type="http://schemas.openxmlformats.org/officeDocument/2006/relationships/theme" Target="../theme/theme4.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slideLayout" Target="../slideLayouts/slideLayout21.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2F2F2"/>
        </a:solidFill>
        <a:effectLst/>
      </p:bgPr>
    </p:bg>
    <p:spTree>
      <p:nvGrpSpPr>
        <p:cNvPr id="1" name=""/>
        <p:cNvGrpSpPr/>
        <p:nvPr/>
      </p:nvGrpSpPr>
      <p:grpSpPr>
        <a:xfrm>
          <a:off x="0" y="0"/>
          <a:ext cx="0" cy="0"/>
          <a:chOff x="0" y="0"/>
          <a:chExt cx="0" cy="0"/>
        </a:xfrm>
      </p:grpSpPr>
      <p:sp>
        <p:nvSpPr>
          <p:cNvPr id="1031" name="Text Box 13"/>
          <p:cNvSpPr txBox="1">
            <a:spLocks noChangeArrowheads="1"/>
          </p:cNvSpPr>
          <p:nvPr/>
        </p:nvSpPr>
        <p:spPr bwMode="auto">
          <a:xfrm>
            <a:off x="138113" y="163513"/>
            <a:ext cx="8853487" cy="6580187"/>
          </a:xfrm>
          <a:prstGeom prst="rect">
            <a:avLst/>
          </a:prstGeom>
          <a:solidFill>
            <a:srgbClr val="F2F2F2"/>
          </a:solidFill>
          <a:ln>
            <a:noFill/>
          </a:ln>
          <a:extLst/>
        </p:spPr>
        <p:txBody>
          <a:bodyPr lIns="99067" tIns="49535" rIns="99067" bIns="49535"/>
          <a:lstStyle>
            <a:lvl1pPr indent="3175" defTabSz="1195388">
              <a:defRPr>
                <a:solidFill>
                  <a:schemeClr val="tx1"/>
                </a:solidFill>
                <a:latin typeface="Arial" charset="0"/>
              </a:defRPr>
            </a:lvl1pPr>
            <a:lvl2pPr marL="847725" indent="-325438" defTabSz="1195388">
              <a:defRPr>
                <a:solidFill>
                  <a:schemeClr val="tx1"/>
                </a:solidFill>
                <a:latin typeface="Arial" charset="0"/>
              </a:defRPr>
            </a:lvl2pPr>
            <a:lvl3pPr marL="1303338" indent="-260350" defTabSz="1195388">
              <a:defRPr>
                <a:solidFill>
                  <a:schemeClr val="tx1"/>
                </a:solidFill>
                <a:latin typeface="Arial" charset="0"/>
              </a:defRPr>
            </a:lvl3pPr>
            <a:lvl4pPr marL="1824038" indent="-258763" defTabSz="1195388">
              <a:defRPr>
                <a:solidFill>
                  <a:schemeClr val="tx1"/>
                </a:solidFill>
                <a:latin typeface="Arial" charset="0"/>
              </a:defRPr>
            </a:lvl4pPr>
            <a:lvl5pPr marL="2346325" indent="-260350" defTabSz="1195388">
              <a:defRPr>
                <a:solidFill>
                  <a:schemeClr val="tx1"/>
                </a:solidFill>
                <a:latin typeface="Arial" charset="0"/>
              </a:defRPr>
            </a:lvl5pPr>
            <a:lvl6pPr marL="2803525" indent="-260350" defTabSz="1195388" fontAlgn="base">
              <a:spcBef>
                <a:spcPct val="0"/>
              </a:spcBef>
              <a:spcAft>
                <a:spcPct val="0"/>
              </a:spcAft>
              <a:defRPr>
                <a:solidFill>
                  <a:schemeClr val="tx1"/>
                </a:solidFill>
                <a:latin typeface="Arial" charset="0"/>
              </a:defRPr>
            </a:lvl6pPr>
            <a:lvl7pPr marL="3260725" indent="-260350" defTabSz="1195388" fontAlgn="base">
              <a:spcBef>
                <a:spcPct val="0"/>
              </a:spcBef>
              <a:spcAft>
                <a:spcPct val="0"/>
              </a:spcAft>
              <a:defRPr>
                <a:solidFill>
                  <a:schemeClr val="tx1"/>
                </a:solidFill>
                <a:latin typeface="Arial" charset="0"/>
              </a:defRPr>
            </a:lvl7pPr>
            <a:lvl8pPr marL="3717925" indent="-260350" defTabSz="1195388" fontAlgn="base">
              <a:spcBef>
                <a:spcPct val="0"/>
              </a:spcBef>
              <a:spcAft>
                <a:spcPct val="0"/>
              </a:spcAft>
              <a:defRPr>
                <a:solidFill>
                  <a:schemeClr val="tx1"/>
                </a:solidFill>
                <a:latin typeface="Arial" charset="0"/>
              </a:defRPr>
            </a:lvl8pPr>
            <a:lvl9pPr marL="4175125" indent="-260350" defTabSz="1195388" fontAlgn="base">
              <a:spcBef>
                <a:spcPct val="0"/>
              </a:spcBef>
              <a:spcAft>
                <a:spcPct val="0"/>
              </a:spcAft>
              <a:defRPr>
                <a:solidFill>
                  <a:schemeClr val="tx1"/>
                </a:solidFill>
                <a:latin typeface="Arial" charset="0"/>
              </a:defRPr>
            </a:lvl9pPr>
          </a:lstStyle>
          <a:p>
            <a:pPr algn="ctr">
              <a:defRPr/>
            </a:pPr>
            <a:endParaRPr lang="ru-RU" sz="1400">
              <a:solidFill>
                <a:srgbClr val="19194D"/>
              </a:solidFill>
              <a:cs typeface="+mn-cs"/>
            </a:endParaRPr>
          </a:p>
        </p:txBody>
      </p:sp>
      <p:grpSp>
        <p:nvGrpSpPr>
          <p:cNvPr id="29699" name="Group 14"/>
          <p:cNvGrpSpPr>
            <a:grpSpLocks noChangeAspect="1"/>
          </p:cNvGrpSpPr>
          <p:nvPr/>
        </p:nvGrpSpPr>
        <p:grpSpPr bwMode="auto">
          <a:xfrm>
            <a:off x="-63500" y="190500"/>
            <a:ext cx="1228725" cy="566738"/>
            <a:chOff x="-98" y="68"/>
            <a:chExt cx="748" cy="340"/>
          </a:xfrm>
        </p:grpSpPr>
        <p:grpSp>
          <p:nvGrpSpPr>
            <p:cNvPr id="29700" name="Группа 8"/>
            <p:cNvGrpSpPr>
              <a:grpSpLocks noChangeAspect="1"/>
            </p:cNvGrpSpPr>
            <p:nvPr/>
          </p:nvGrpSpPr>
          <p:grpSpPr bwMode="auto">
            <a:xfrm>
              <a:off x="66" y="68"/>
              <a:ext cx="433" cy="340"/>
              <a:chOff x="-1" y="0"/>
              <a:chExt cx="1904363" cy="1695450"/>
            </a:xfrm>
          </p:grpSpPr>
          <p:pic>
            <p:nvPicPr>
              <p:cNvPr id="7" name="Рисунок 6"/>
              <p:cNvPicPr>
                <a:picLocks noChangeAspect="1"/>
              </p:cNvPicPr>
              <p:nvPr/>
            </p:nvPicPr>
            <p:blipFill>
              <a:blip r:embed="rId5" cstate="print">
                <a:extLst/>
              </a:blip>
              <a:stretch>
                <a:fillRect/>
              </a:stretch>
            </p:blipFill>
            <p:spPr>
              <a:xfrm>
                <a:off x="-1" y="428626"/>
                <a:ext cx="1904363" cy="1266824"/>
              </a:xfrm>
              <a:prstGeom prst="rect">
                <a:avLst/>
              </a:prstGeom>
              <a:scene3d>
                <a:camera prst="orthographicFront"/>
                <a:lightRig rig="threePt" dir="t"/>
              </a:scene3d>
              <a:sp3d prstMaterial="metal">
                <a:bevelB/>
              </a:sp3d>
            </p:spPr>
          </p:pic>
          <p:pic>
            <p:nvPicPr>
              <p:cNvPr id="29703" name="Рисунок 12"/>
              <p:cNvPicPr>
                <a:picLocks noChangeAspect="1"/>
              </p:cNvPicPr>
              <p:nvPr/>
            </p:nvPicPr>
            <p:blipFill>
              <a:blip r:embed="rId6" cstate="print"/>
              <a:srcRect/>
              <a:stretch>
                <a:fillRect/>
              </a:stretch>
            </p:blipFill>
            <p:spPr bwMode="auto">
              <a:xfrm>
                <a:off x="333375" y="0"/>
                <a:ext cx="1238250" cy="881380"/>
              </a:xfrm>
              <a:prstGeom prst="rect">
                <a:avLst/>
              </a:prstGeom>
              <a:solidFill>
                <a:srgbClr val="FFFFFF"/>
              </a:solidFill>
              <a:ln w="9525">
                <a:noFill/>
                <a:miter lim="800000"/>
                <a:headEnd/>
                <a:tailEnd/>
              </a:ln>
            </p:spPr>
          </p:pic>
        </p:grpSp>
        <p:sp>
          <p:nvSpPr>
            <p:cNvPr id="6" name="Поле 13"/>
            <p:cNvSpPr txBox="1"/>
            <p:nvPr/>
          </p:nvSpPr>
          <p:spPr>
            <a:xfrm>
              <a:off x="-98" y="186"/>
              <a:ext cx="748" cy="215"/>
            </a:xfrm>
            <a:prstGeom prst="rect">
              <a:avLst/>
            </a:prstGeom>
            <a:noFill/>
            <a:ln>
              <a:noFill/>
            </a:ln>
            <a:effectLst/>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lnSpc>
                  <a:spcPct val="115000"/>
                </a:lnSpc>
                <a:spcBef>
                  <a:spcPts val="0"/>
                </a:spcBef>
                <a:spcAft>
                  <a:spcPts val="1040"/>
                </a:spcAft>
                <a:defRPr/>
              </a:pPr>
              <a:r>
                <a:rPr lang="ru-RU" sz="1500" b="1" kern="0" spc="52" dirty="0">
                  <a:gradFill>
                    <a:gsLst>
                      <a:gs pos="25000">
                        <a:srgbClr val="C0504D">
                          <a:satMod val="155000"/>
                        </a:srgbClr>
                      </a:gs>
                      <a:gs pos="100000">
                        <a:srgbClr val="C0504D">
                          <a:shade val="45000"/>
                          <a:satMod val="165000"/>
                        </a:srgbClr>
                      </a:gs>
                    </a:gsLst>
                    <a:lin ang="5400000" scaled="0"/>
                  </a:gradFill>
                  <a:effectLst>
                    <a:outerShdw blurRad="76200" dist="50800" dir="5400000" algn="tl">
                      <a:srgbClr val="000000">
                        <a:alpha val="65000"/>
                      </a:srgbClr>
                    </a:outerShdw>
                  </a:effectLst>
                  <a:latin typeface="Monotype Corsiva"/>
                  <a:ea typeface="Calibri"/>
                  <a:cs typeface="Times New Roman"/>
                </a:rPr>
                <a:t>МФ СО</a:t>
              </a:r>
              <a:endParaRPr lang="ru-RU" sz="1500" kern="0" dirty="0">
                <a:solidFill>
                  <a:sysClr val="windowText" lastClr="000000"/>
                </a:solidFill>
                <a:latin typeface="Calibri"/>
                <a:ea typeface="Calibri"/>
                <a:cs typeface="Times New Roman"/>
              </a:endParaRPr>
            </a:p>
          </p:txBody>
        </p:sp>
      </p:grpSp>
    </p:spTree>
  </p:cSld>
  <p:clrMap bg1="lt1" tx1="dk1" bg2="lt2" tx2="dk2" accent1="accent1" accent2="accent2" accent3="accent3" accent4="accent4" accent5="accent5" accent6="accent6" hlink="hlink" folHlink="folHlink"/>
  <p:sldLayoutIdLst>
    <p:sldLayoutId id="2147484571" r:id="rId1"/>
    <p:sldLayoutId id="2147484572" r:id="rId2"/>
    <p:sldLayoutId id="2147484577" r:id="rId3"/>
  </p:sldLayoutIdLst>
  <p:hf hdr="0" ftr="0" dt="0"/>
  <p:txStyles>
    <p:titleStyle>
      <a:lvl1pPr algn="ctr" defTabSz="909638" rtl="0" eaLnBrk="0" fontAlgn="base" hangingPunct="0">
        <a:spcBef>
          <a:spcPct val="0"/>
        </a:spcBef>
        <a:spcAft>
          <a:spcPct val="0"/>
        </a:spcAft>
        <a:defRPr sz="4400">
          <a:solidFill>
            <a:schemeClr val="tx2"/>
          </a:solidFill>
          <a:latin typeface="+mj-lt"/>
          <a:ea typeface="+mj-ea"/>
          <a:cs typeface="+mj-cs"/>
        </a:defRPr>
      </a:lvl1pPr>
      <a:lvl2pPr algn="ctr" defTabSz="909638" rtl="0" eaLnBrk="0" fontAlgn="base" hangingPunct="0">
        <a:spcBef>
          <a:spcPct val="0"/>
        </a:spcBef>
        <a:spcAft>
          <a:spcPct val="0"/>
        </a:spcAft>
        <a:defRPr sz="4400">
          <a:solidFill>
            <a:schemeClr val="tx2"/>
          </a:solidFill>
          <a:latin typeface="Arial" charset="0"/>
        </a:defRPr>
      </a:lvl2pPr>
      <a:lvl3pPr algn="ctr" defTabSz="909638" rtl="0" eaLnBrk="0" fontAlgn="base" hangingPunct="0">
        <a:spcBef>
          <a:spcPct val="0"/>
        </a:spcBef>
        <a:spcAft>
          <a:spcPct val="0"/>
        </a:spcAft>
        <a:defRPr sz="4400">
          <a:solidFill>
            <a:schemeClr val="tx2"/>
          </a:solidFill>
          <a:latin typeface="Arial" charset="0"/>
        </a:defRPr>
      </a:lvl3pPr>
      <a:lvl4pPr algn="ctr" defTabSz="909638" rtl="0" eaLnBrk="0" fontAlgn="base" hangingPunct="0">
        <a:spcBef>
          <a:spcPct val="0"/>
        </a:spcBef>
        <a:spcAft>
          <a:spcPct val="0"/>
        </a:spcAft>
        <a:defRPr sz="4400">
          <a:solidFill>
            <a:schemeClr val="tx2"/>
          </a:solidFill>
          <a:latin typeface="Arial" charset="0"/>
        </a:defRPr>
      </a:lvl4pPr>
      <a:lvl5pPr algn="ctr" defTabSz="909638" rtl="0" eaLnBrk="0" fontAlgn="base" hangingPunct="0">
        <a:spcBef>
          <a:spcPct val="0"/>
        </a:spcBef>
        <a:spcAft>
          <a:spcPct val="0"/>
        </a:spcAft>
        <a:defRPr sz="4400">
          <a:solidFill>
            <a:schemeClr val="tx2"/>
          </a:solidFill>
          <a:latin typeface="Arial" charset="0"/>
        </a:defRPr>
      </a:lvl5pPr>
      <a:lvl6pPr marL="400596" algn="ctr" defTabSz="913856" rtl="0" eaLnBrk="1" fontAlgn="base" hangingPunct="1">
        <a:spcBef>
          <a:spcPct val="0"/>
        </a:spcBef>
        <a:spcAft>
          <a:spcPct val="0"/>
        </a:spcAft>
        <a:defRPr sz="4400">
          <a:solidFill>
            <a:schemeClr val="tx2"/>
          </a:solidFill>
          <a:latin typeface="Arial" charset="0"/>
        </a:defRPr>
      </a:lvl6pPr>
      <a:lvl7pPr marL="801188" algn="ctr" defTabSz="913856" rtl="0" eaLnBrk="1" fontAlgn="base" hangingPunct="1">
        <a:spcBef>
          <a:spcPct val="0"/>
        </a:spcBef>
        <a:spcAft>
          <a:spcPct val="0"/>
        </a:spcAft>
        <a:defRPr sz="4400">
          <a:solidFill>
            <a:schemeClr val="tx2"/>
          </a:solidFill>
          <a:latin typeface="Arial" charset="0"/>
        </a:defRPr>
      </a:lvl7pPr>
      <a:lvl8pPr marL="1201783" algn="ctr" defTabSz="913856" rtl="0" eaLnBrk="1" fontAlgn="base" hangingPunct="1">
        <a:spcBef>
          <a:spcPct val="0"/>
        </a:spcBef>
        <a:spcAft>
          <a:spcPct val="0"/>
        </a:spcAft>
        <a:defRPr sz="4400">
          <a:solidFill>
            <a:schemeClr val="tx2"/>
          </a:solidFill>
          <a:latin typeface="Arial" charset="0"/>
        </a:defRPr>
      </a:lvl8pPr>
      <a:lvl9pPr marL="1602377" algn="ctr" defTabSz="913856" rtl="0" eaLnBrk="1" fontAlgn="base" hangingPunct="1">
        <a:spcBef>
          <a:spcPct val="0"/>
        </a:spcBef>
        <a:spcAft>
          <a:spcPct val="0"/>
        </a:spcAft>
        <a:defRPr sz="4400">
          <a:solidFill>
            <a:schemeClr val="tx2"/>
          </a:solidFill>
          <a:latin typeface="Arial" charset="0"/>
        </a:defRPr>
      </a:lvl9pPr>
    </p:titleStyle>
    <p:bodyStyle>
      <a:lvl1pPr marL="339725" indent="-339725" algn="l" defTabSz="909638" rtl="0" eaLnBrk="0" fontAlgn="base" hangingPunct="0">
        <a:spcBef>
          <a:spcPct val="20000"/>
        </a:spcBef>
        <a:spcAft>
          <a:spcPct val="0"/>
        </a:spcAft>
        <a:buChar char="•"/>
        <a:defRPr sz="3200">
          <a:solidFill>
            <a:schemeClr val="tx1"/>
          </a:solidFill>
          <a:latin typeface="+mn-lt"/>
          <a:ea typeface="+mn-ea"/>
          <a:cs typeface="+mn-cs"/>
        </a:defRPr>
      </a:lvl1pPr>
      <a:lvl2pPr marL="739775" indent="-280988" algn="l" defTabSz="909638" rtl="0" eaLnBrk="0" fontAlgn="base" hangingPunct="0">
        <a:spcBef>
          <a:spcPct val="20000"/>
        </a:spcBef>
        <a:spcAft>
          <a:spcPct val="0"/>
        </a:spcAft>
        <a:buChar char="–"/>
        <a:defRPr sz="2800">
          <a:solidFill>
            <a:schemeClr val="tx1"/>
          </a:solidFill>
          <a:latin typeface="+mn-lt"/>
        </a:defRPr>
      </a:lvl2pPr>
      <a:lvl3pPr marL="1138238" indent="-223838" algn="l" defTabSz="909638" rtl="0" eaLnBrk="0" fontAlgn="base" hangingPunct="0">
        <a:spcBef>
          <a:spcPct val="20000"/>
        </a:spcBef>
        <a:spcAft>
          <a:spcPct val="0"/>
        </a:spcAft>
        <a:buChar char="•"/>
        <a:defRPr sz="2400">
          <a:solidFill>
            <a:schemeClr val="tx1"/>
          </a:solidFill>
          <a:latin typeface="+mn-lt"/>
        </a:defRPr>
      </a:lvl3pPr>
      <a:lvl4pPr marL="1595438" indent="-222250" algn="l" defTabSz="909638" rtl="0" eaLnBrk="0" fontAlgn="base" hangingPunct="0">
        <a:spcBef>
          <a:spcPct val="20000"/>
        </a:spcBef>
        <a:spcAft>
          <a:spcPct val="0"/>
        </a:spcAft>
        <a:buChar char="–"/>
        <a:defRPr sz="2000">
          <a:solidFill>
            <a:schemeClr val="tx1"/>
          </a:solidFill>
          <a:latin typeface="+mn-lt"/>
        </a:defRPr>
      </a:lvl4pPr>
      <a:lvl5pPr marL="2052638" indent="-223838" algn="l" defTabSz="909638" rtl="0" eaLnBrk="0" fontAlgn="base" hangingPunct="0">
        <a:spcBef>
          <a:spcPct val="20000"/>
        </a:spcBef>
        <a:spcAft>
          <a:spcPct val="0"/>
        </a:spcAft>
        <a:buChar char="»"/>
        <a:defRPr sz="2000">
          <a:solidFill>
            <a:schemeClr val="tx1"/>
          </a:solidFill>
          <a:latin typeface="+mn-lt"/>
        </a:defRPr>
      </a:lvl5pPr>
      <a:lvl6pPr marL="2456424" indent="-228116" algn="l" defTabSz="913856" rtl="0" eaLnBrk="1" fontAlgn="base" hangingPunct="1">
        <a:spcBef>
          <a:spcPct val="20000"/>
        </a:spcBef>
        <a:spcAft>
          <a:spcPct val="0"/>
        </a:spcAft>
        <a:buChar char="»"/>
        <a:defRPr sz="2000">
          <a:solidFill>
            <a:schemeClr val="tx1"/>
          </a:solidFill>
          <a:latin typeface="+mn-lt"/>
        </a:defRPr>
      </a:lvl6pPr>
      <a:lvl7pPr marL="2857017" indent="-228116" algn="l" defTabSz="913856" rtl="0" eaLnBrk="1" fontAlgn="base" hangingPunct="1">
        <a:spcBef>
          <a:spcPct val="20000"/>
        </a:spcBef>
        <a:spcAft>
          <a:spcPct val="0"/>
        </a:spcAft>
        <a:buChar char="»"/>
        <a:defRPr sz="2000">
          <a:solidFill>
            <a:schemeClr val="tx1"/>
          </a:solidFill>
          <a:latin typeface="+mn-lt"/>
        </a:defRPr>
      </a:lvl7pPr>
      <a:lvl8pPr marL="3257611" indent="-228116" algn="l" defTabSz="913856" rtl="0" eaLnBrk="1" fontAlgn="base" hangingPunct="1">
        <a:spcBef>
          <a:spcPct val="20000"/>
        </a:spcBef>
        <a:spcAft>
          <a:spcPct val="0"/>
        </a:spcAft>
        <a:buChar char="»"/>
        <a:defRPr sz="2000">
          <a:solidFill>
            <a:schemeClr val="tx1"/>
          </a:solidFill>
          <a:latin typeface="+mn-lt"/>
        </a:defRPr>
      </a:lvl8pPr>
      <a:lvl9pPr marL="3658205" indent="-228116" algn="l" defTabSz="913856" rtl="0" eaLnBrk="1" fontAlgn="base" hangingPunct="1">
        <a:spcBef>
          <a:spcPct val="20000"/>
        </a:spcBef>
        <a:spcAft>
          <a:spcPct val="0"/>
        </a:spcAft>
        <a:buChar char="»"/>
        <a:defRPr sz="2000">
          <a:solidFill>
            <a:schemeClr val="tx1"/>
          </a:solidFill>
          <a:latin typeface="+mn-lt"/>
        </a:defRPr>
      </a:lvl9pPr>
    </p:bodyStyle>
    <p:otherStyle>
      <a:defPPr>
        <a:defRPr lang="ru-RU"/>
      </a:defPPr>
      <a:lvl1pPr marL="0" algn="l" defTabSz="801188" rtl="0" eaLnBrk="1" latinLnBrk="0" hangingPunct="1">
        <a:defRPr sz="1600" kern="1200">
          <a:solidFill>
            <a:schemeClr val="tx1"/>
          </a:solidFill>
          <a:latin typeface="+mn-lt"/>
          <a:ea typeface="+mn-ea"/>
          <a:cs typeface="+mn-cs"/>
        </a:defRPr>
      </a:lvl1pPr>
      <a:lvl2pPr marL="400596" algn="l" defTabSz="801188" rtl="0" eaLnBrk="1" latinLnBrk="0" hangingPunct="1">
        <a:defRPr sz="1600" kern="1200">
          <a:solidFill>
            <a:schemeClr val="tx1"/>
          </a:solidFill>
          <a:latin typeface="+mn-lt"/>
          <a:ea typeface="+mn-ea"/>
          <a:cs typeface="+mn-cs"/>
        </a:defRPr>
      </a:lvl2pPr>
      <a:lvl3pPr marL="801188" algn="l" defTabSz="801188" rtl="0" eaLnBrk="1" latinLnBrk="0" hangingPunct="1">
        <a:defRPr sz="1600" kern="1200">
          <a:solidFill>
            <a:schemeClr val="tx1"/>
          </a:solidFill>
          <a:latin typeface="+mn-lt"/>
          <a:ea typeface="+mn-ea"/>
          <a:cs typeface="+mn-cs"/>
        </a:defRPr>
      </a:lvl3pPr>
      <a:lvl4pPr marL="1201783" algn="l" defTabSz="801188" rtl="0" eaLnBrk="1" latinLnBrk="0" hangingPunct="1">
        <a:defRPr sz="1600" kern="1200">
          <a:solidFill>
            <a:schemeClr val="tx1"/>
          </a:solidFill>
          <a:latin typeface="+mn-lt"/>
          <a:ea typeface="+mn-ea"/>
          <a:cs typeface="+mn-cs"/>
        </a:defRPr>
      </a:lvl4pPr>
      <a:lvl5pPr marL="1602377" algn="l" defTabSz="801188" rtl="0" eaLnBrk="1" latinLnBrk="0" hangingPunct="1">
        <a:defRPr sz="1600" kern="1200">
          <a:solidFill>
            <a:schemeClr val="tx1"/>
          </a:solidFill>
          <a:latin typeface="+mn-lt"/>
          <a:ea typeface="+mn-ea"/>
          <a:cs typeface="+mn-cs"/>
        </a:defRPr>
      </a:lvl5pPr>
      <a:lvl6pPr marL="2002973" algn="l" defTabSz="801188" rtl="0" eaLnBrk="1" latinLnBrk="0" hangingPunct="1">
        <a:defRPr sz="1600" kern="1200">
          <a:solidFill>
            <a:schemeClr val="tx1"/>
          </a:solidFill>
          <a:latin typeface="+mn-lt"/>
          <a:ea typeface="+mn-ea"/>
          <a:cs typeface="+mn-cs"/>
        </a:defRPr>
      </a:lvl6pPr>
      <a:lvl7pPr marL="2403567" algn="l" defTabSz="801188" rtl="0" eaLnBrk="1" latinLnBrk="0" hangingPunct="1">
        <a:defRPr sz="1600" kern="1200">
          <a:solidFill>
            <a:schemeClr val="tx1"/>
          </a:solidFill>
          <a:latin typeface="+mn-lt"/>
          <a:ea typeface="+mn-ea"/>
          <a:cs typeface="+mn-cs"/>
        </a:defRPr>
      </a:lvl7pPr>
      <a:lvl8pPr marL="2804161" algn="l" defTabSz="801188" rtl="0" eaLnBrk="1" latinLnBrk="0" hangingPunct="1">
        <a:defRPr sz="1600" kern="1200">
          <a:solidFill>
            <a:schemeClr val="tx1"/>
          </a:solidFill>
          <a:latin typeface="+mn-lt"/>
          <a:ea typeface="+mn-ea"/>
          <a:cs typeface="+mn-cs"/>
        </a:defRPr>
      </a:lvl8pPr>
      <a:lvl9pPr marL="3204755" algn="l" defTabSz="801188" rtl="0" eaLnBrk="1" latinLnBrk="0" hangingPunct="1">
        <a:defRPr sz="1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2F2F2"/>
        </a:solidFill>
        <a:effectLst/>
      </p:bgPr>
    </p:bg>
    <p:spTree>
      <p:nvGrpSpPr>
        <p:cNvPr id="1" name=""/>
        <p:cNvGrpSpPr/>
        <p:nvPr/>
      </p:nvGrpSpPr>
      <p:grpSpPr>
        <a:xfrm>
          <a:off x="0" y="0"/>
          <a:ext cx="0" cy="0"/>
          <a:chOff x="0" y="0"/>
          <a:chExt cx="0" cy="0"/>
        </a:xfrm>
      </p:grpSpPr>
      <p:sp>
        <p:nvSpPr>
          <p:cNvPr id="1031" name="Text Box 13"/>
          <p:cNvSpPr txBox="1">
            <a:spLocks noChangeArrowheads="1"/>
          </p:cNvSpPr>
          <p:nvPr/>
        </p:nvSpPr>
        <p:spPr bwMode="auto">
          <a:xfrm>
            <a:off x="138113" y="163513"/>
            <a:ext cx="8853487" cy="6580187"/>
          </a:xfrm>
          <a:prstGeom prst="rect">
            <a:avLst/>
          </a:prstGeom>
          <a:solidFill>
            <a:srgbClr val="F2F2F2"/>
          </a:solidFill>
          <a:ln>
            <a:noFill/>
          </a:ln>
          <a:extLst/>
        </p:spPr>
        <p:txBody>
          <a:bodyPr lIns="99067" tIns="49535" rIns="99067" bIns="49535"/>
          <a:lstStyle>
            <a:lvl1pPr indent="3175" defTabSz="1195388">
              <a:defRPr>
                <a:solidFill>
                  <a:schemeClr val="tx1"/>
                </a:solidFill>
                <a:latin typeface="Arial" charset="0"/>
              </a:defRPr>
            </a:lvl1pPr>
            <a:lvl2pPr marL="847725" indent="-325438" defTabSz="1195388">
              <a:defRPr>
                <a:solidFill>
                  <a:schemeClr val="tx1"/>
                </a:solidFill>
                <a:latin typeface="Arial" charset="0"/>
              </a:defRPr>
            </a:lvl2pPr>
            <a:lvl3pPr marL="1303338" indent="-260350" defTabSz="1195388">
              <a:defRPr>
                <a:solidFill>
                  <a:schemeClr val="tx1"/>
                </a:solidFill>
                <a:latin typeface="Arial" charset="0"/>
              </a:defRPr>
            </a:lvl3pPr>
            <a:lvl4pPr marL="1824038" indent="-258763" defTabSz="1195388">
              <a:defRPr>
                <a:solidFill>
                  <a:schemeClr val="tx1"/>
                </a:solidFill>
                <a:latin typeface="Arial" charset="0"/>
              </a:defRPr>
            </a:lvl4pPr>
            <a:lvl5pPr marL="2346325" indent="-260350" defTabSz="1195388">
              <a:defRPr>
                <a:solidFill>
                  <a:schemeClr val="tx1"/>
                </a:solidFill>
                <a:latin typeface="Arial" charset="0"/>
              </a:defRPr>
            </a:lvl5pPr>
            <a:lvl6pPr marL="2803525" indent="-260350" defTabSz="1195388" fontAlgn="base">
              <a:spcBef>
                <a:spcPct val="0"/>
              </a:spcBef>
              <a:spcAft>
                <a:spcPct val="0"/>
              </a:spcAft>
              <a:defRPr>
                <a:solidFill>
                  <a:schemeClr val="tx1"/>
                </a:solidFill>
                <a:latin typeface="Arial" charset="0"/>
              </a:defRPr>
            </a:lvl6pPr>
            <a:lvl7pPr marL="3260725" indent="-260350" defTabSz="1195388" fontAlgn="base">
              <a:spcBef>
                <a:spcPct val="0"/>
              </a:spcBef>
              <a:spcAft>
                <a:spcPct val="0"/>
              </a:spcAft>
              <a:defRPr>
                <a:solidFill>
                  <a:schemeClr val="tx1"/>
                </a:solidFill>
                <a:latin typeface="Arial" charset="0"/>
              </a:defRPr>
            </a:lvl7pPr>
            <a:lvl8pPr marL="3717925" indent="-260350" defTabSz="1195388" fontAlgn="base">
              <a:spcBef>
                <a:spcPct val="0"/>
              </a:spcBef>
              <a:spcAft>
                <a:spcPct val="0"/>
              </a:spcAft>
              <a:defRPr>
                <a:solidFill>
                  <a:schemeClr val="tx1"/>
                </a:solidFill>
                <a:latin typeface="Arial" charset="0"/>
              </a:defRPr>
            </a:lvl8pPr>
            <a:lvl9pPr marL="4175125" indent="-260350" defTabSz="1195388" fontAlgn="base">
              <a:spcBef>
                <a:spcPct val="0"/>
              </a:spcBef>
              <a:spcAft>
                <a:spcPct val="0"/>
              </a:spcAft>
              <a:defRPr>
                <a:solidFill>
                  <a:schemeClr val="tx1"/>
                </a:solidFill>
                <a:latin typeface="Arial" charset="0"/>
              </a:defRPr>
            </a:lvl9pPr>
          </a:lstStyle>
          <a:p>
            <a:pPr algn="ctr">
              <a:defRPr/>
            </a:pPr>
            <a:endParaRPr lang="ru-RU" sz="1400">
              <a:solidFill>
                <a:srgbClr val="19194D"/>
              </a:solidFill>
              <a:cs typeface="+mn-cs"/>
            </a:endParaRPr>
          </a:p>
        </p:txBody>
      </p:sp>
      <p:grpSp>
        <p:nvGrpSpPr>
          <p:cNvPr id="5123" name="Group 14"/>
          <p:cNvGrpSpPr>
            <a:grpSpLocks noChangeAspect="1"/>
          </p:cNvGrpSpPr>
          <p:nvPr/>
        </p:nvGrpSpPr>
        <p:grpSpPr bwMode="auto">
          <a:xfrm>
            <a:off x="-63500" y="190500"/>
            <a:ext cx="1228725" cy="566738"/>
            <a:chOff x="-98" y="68"/>
            <a:chExt cx="748" cy="340"/>
          </a:xfrm>
        </p:grpSpPr>
        <p:grpSp>
          <p:nvGrpSpPr>
            <p:cNvPr id="5124" name="Группа 8"/>
            <p:cNvGrpSpPr>
              <a:grpSpLocks noChangeAspect="1"/>
            </p:cNvGrpSpPr>
            <p:nvPr/>
          </p:nvGrpSpPr>
          <p:grpSpPr bwMode="auto">
            <a:xfrm>
              <a:off x="66" y="68"/>
              <a:ext cx="433" cy="340"/>
              <a:chOff x="-1" y="0"/>
              <a:chExt cx="1904363" cy="1695450"/>
            </a:xfrm>
          </p:grpSpPr>
          <p:pic>
            <p:nvPicPr>
              <p:cNvPr id="7" name="Рисунок 6"/>
              <p:cNvPicPr>
                <a:picLocks noChangeAspect="1"/>
              </p:cNvPicPr>
              <p:nvPr/>
            </p:nvPicPr>
            <p:blipFill>
              <a:blip r:embed="rId5" cstate="print">
                <a:extLst/>
              </a:blip>
              <a:stretch>
                <a:fillRect/>
              </a:stretch>
            </p:blipFill>
            <p:spPr>
              <a:xfrm>
                <a:off x="-1" y="428626"/>
                <a:ext cx="1904363" cy="1266824"/>
              </a:xfrm>
              <a:prstGeom prst="rect">
                <a:avLst/>
              </a:prstGeom>
              <a:scene3d>
                <a:camera prst="orthographicFront"/>
                <a:lightRig rig="threePt" dir="t"/>
              </a:scene3d>
              <a:sp3d prstMaterial="metal">
                <a:bevelB/>
              </a:sp3d>
            </p:spPr>
          </p:pic>
          <p:pic>
            <p:nvPicPr>
              <p:cNvPr id="5127" name="Рисунок 12"/>
              <p:cNvPicPr>
                <a:picLocks noChangeAspect="1"/>
              </p:cNvPicPr>
              <p:nvPr/>
            </p:nvPicPr>
            <p:blipFill>
              <a:blip r:embed="rId6" cstate="print"/>
              <a:srcRect/>
              <a:stretch>
                <a:fillRect/>
              </a:stretch>
            </p:blipFill>
            <p:spPr bwMode="auto">
              <a:xfrm>
                <a:off x="333375" y="0"/>
                <a:ext cx="1238250" cy="881380"/>
              </a:xfrm>
              <a:prstGeom prst="rect">
                <a:avLst/>
              </a:prstGeom>
              <a:solidFill>
                <a:srgbClr val="FFFFFF"/>
              </a:solidFill>
              <a:ln w="9525">
                <a:noFill/>
                <a:miter lim="800000"/>
                <a:headEnd/>
                <a:tailEnd/>
              </a:ln>
            </p:spPr>
          </p:pic>
        </p:grpSp>
        <p:sp>
          <p:nvSpPr>
            <p:cNvPr id="6" name="Поле 13"/>
            <p:cNvSpPr txBox="1"/>
            <p:nvPr/>
          </p:nvSpPr>
          <p:spPr>
            <a:xfrm>
              <a:off x="-98" y="186"/>
              <a:ext cx="748" cy="215"/>
            </a:xfrm>
            <a:prstGeom prst="rect">
              <a:avLst/>
            </a:prstGeom>
            <a:noFill/>
            <a:ln>
              <a:noFill/>
            </a:ln>
            <a:effectLst/>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lnSpc>
                  <a:spcPct val="115000"/>
                </a:lnSpc>
                <a:spcBef>
                  <a:spcPts val="0"/>
                </a:spcBef>
                <a:spcAft>
                  <a:spcPts val="1040"/>
                </a:spcAft>
                <a:defRPr/>
              </a:pPr>
              <a:r>
                <a:rPr lang="ru-RU" sz="1500" b="1" kern="0" spc="52" dirty="0">
                  <a:gradFill>
                    <a:gsLst>
                      <a:gs pos="25000">
                        <a:srgbClr val="C0504D">
                          <a:satMod val="155000"/>
                        </a:srgbClr>
                      </a:gs>
                      <a:gs pos="100000">
                        <a:srgbClr val="C0504D">
                          <a:shade val="45000"/>
                          <a:satMod val="165000"/>
                        </a:srgbClr>
                      </a:gs>
                    </a:gsLst>
                    <a:lin ang="5400000" scaled="0"/>
                  </a:gradFill>
                  <a:effectLst>
                    <a:outerShdw blurRad="76200" dist="50800" dir="5400000" algn="tl">
                      <a:srgbClr val="000000">
                        <a:alpha val="65000"/>
                      </a:srgbClr>
                    </a:outerShdw>
                  </a:effectLst>
                  <a:latin typeface="Monotype Corsiva"/>
                  <a:ea typeface="Calibri"/>
                  <a:cs typeface="Times New Roman"/>
                </a:rPr>
                <a:t>МФ СО</a:t>
              </a:r>
              <a:endParaRPr lang="ru-RU" sz="1500" kern="0" dirty="0">
                <a:solidFill>
                  <a:sysClr val="windowText" lastClr="000000"/>
                </a:solidFill>
                <a:latin typeface="Calibri"/>
                <a:ea typeface="Calibri"/>
                <a:cs typeface="Times New Roman"/>
              </a:endParaRPr>
            </a:p>
          </p:txBody>
        </p:sp>
      </p:grpSp>
    </p:spTree>
  </p:cSld>
  <p:clrMap bg1="lt1" tx1="dk1" bg2="lt2" tx2="dk2" accent1="accent1" accent2="accent2" accent3="accent3" accent4="accent4" accent5="accent5" accent6="accent6" hlink="hlink" folHlink="folHlink"/>
  <p:sldLayoutIdLst>
    <p:sldLayoutId id="2147484573" r:id="rId1"/>
    <p:sldLayoutId id="2147484574" r:id="rId2"/>
    <p:sldLayoutId id="2147484578" r:id="rId3"/>
  </p:sldLayoutIdLst>
  <p:hf hdr="0" ftr="0" dt="0"/>
  <p:txStyles>
    <p:titleStyle>
      <a:lvl1pPr algn="ctr" defTabSz="909638" rtl="0" eaLnBrk="0" fontAlgn="base" hangingPunct="0">
        <a:spcBef>
          <a:spcPct val="0"/>
        </a:spcBef>
        <a:spcAft>
          <a:spcPct val="0"/>
        </a:spcAft>
        <a:defRPr sz="4400">
          <a:solidFill>
            <a:schemeClr val="tx2"/>
          </a:solidFill>
          <a:latin typeface="+mj-lt"/>
          <a:ea typeface="+mj-ea"/>
          <a:cs typeface="+mj-cs"/>
        </a:defRPr>
      </a:lvl1pPr>
      <a:lvl2pPr algn="ctr" defTabSz="909638" rtl="0" eaLnBrk="0" fontAlgn="base" hangingPunct="0">
        <a:spcBef>
          <a:spcPct val="0"/>
        </a:spcBef>
        <a:spcAft>
          <a:spcPct val="0"/>
        </a:spcAft>
        <a:defRPr sz="4400">
          <a:solidFill>
            <a:schemeClr val="tx2"/>
          </a:solidFill>
          <a:latin typeface="Arial" charset="0"/>
        </a:defRPr>
      </a:lvl2pPr>
      <a:lvl3pPr algn="ctr" defTabSz="909638" rtl="0" eaLnBrk="0" fontAlgn="base" hangingPunct="0">
        <a:spcBef>
          <a:spcPct val="0"/>
        </a:spcBef>
        <a:spcAft>
          <a:spcPct val="0"/>
        </a:spcAft>
        <a:defRPr sz="4400">
          <a:solidFill>
            <a:schemeClr val="tx2"/>
          </a:solidFill>
          <a:latin typeface="Arial" charset="0"/>
        </a:defRPr>
      </a:lvl3pPr>
      <a:lvl4pPr algn="ctr" defTabSz="909638" rtl="0" eaLnBrk="0" fontAlgn="base" hangingPunct="0">
        <a:spcBef>
          <a:spcPct val="0"/>
        </a:spcBef>
        <a:spcAft>
          <a:spcPct val="0"/>
        </a:spcAft>
        <a:defRPr sz="4400">
          <a:solidFill>
            <a:schemeClr val="tx2"/>
          </a:solidFill>
          <a:latin typeface="Arial" charset="0"/>
        </a:defRPr>
      </a:lvl4pPr>
      <a:lvl5pPr algn="ctr" defTabSz="909638" rtl="0" eaLnBrk="0" fontAlgn="base" hangingPunct="0">
        <a:spcBef>
          <a:spcPct val="0"/>
        </a:spcBef>
        <a:spcAft>
          <a:spcPct val="0"/>
        </a:spcAft>
        <a:defRPr sz="4400">
          <a:solidFill>
            <a:schemeClr val="tx2"/>
          </a:solidFill>
          <a:latin typeface="Arial" charset="0"/>
        </a:defRPr>
      </a:lvl5pPr>
      <a:lvl6pPr marL="400596" algn="ctr" defTabSz="913856" rtl="0" eaLnBrk="1" fontAlgn="base" hangingPunct="1">
        <a:spcBef>
          <a:spcPct val="0"/>
        </a:spcBef>
        <a:spcAft>
          <a:spcPct val="0"/>
        </a:spcAft>
        <a:defRPr sz="4400">
          <a:solidFill>
            <a:schemeClr val="tx2"/>
          </a:solidFill>
          <a:latin typeface="Arial" charset="0"/>
        </a:defRPr>
      </a:lvl6pPr>
      <a:lvl7pPr marL="801188" algn="ctr" defTabSz="913856" rtl="0" eaLnBrk="1" fontAlgn="base" hangingPunct="1">
        <a:spcBef>
          <a:spcPct val="0"/>
        </a:spcBef>
        <a:spcAft>
          <a:spcPct val="0"/>
        </a:spcAft>
        <a:defRPr sz="4400">
          <a:solidFill>
            <a:schemeClr val="tx2"/>
          </a:solidFill>
          <a:latin typeface="Arial" charset="0"/>
        </a:defRPr>
      </a:lvl7pPr>
      <a:lvl8pPr marL="1201783" algn="ctr" defTabSz="913856" rtl="0" eaLnBrk="1" fontAlgn="base" hangingPunct="1">
        <a:spcBef>
          <a:spcPct val="0"/>
        </a:spcBef>
        <a:spcAft>
          <a:spcPct val="0"/>
        </a:spcAft>
        <a:defRPr sz="4400">
          <a:solidFill>
            <a:schemeClr val="tx2"/>
          </a:solidFill>
          <a:latin typeface="Arial" charset="0"/>
        </a:defRPr>
      </a:lvl8pPr>
      <a:lvl9pPr marL="1602377" algn="ctr" defTabSz="913856" rtl="0" eaLnBrk="1" fontAlgn="base" hangingPunct="1">
        <a:spcBef>
          <a:spcPct val="0"/>
        </a:spcBef>
        <a:spcAft>
          <a:spcPct val="0"/>
        </a:spcAft>
        <a:defRPr sz="4400">
          <a:solidFill>
            <a:schemeClr val="tx2"/>
          </a:solidFill>
          <a:latin typeface="Arial" charset="0"/>
        </a:defRPr>
      </a:lvl9pPr>
    </p:titleStyle>
    <p:bodyStyle>
      <a:lvl1pPr marL="339725" indent="-339725" algn="l" defTabSz="909638" rtl="0" eaLnBrk="0" fontAlgn="base" hangingPunct="0">
        <a:spcBef>
          <a:spcPct val="20000"/>
        </a:spcBef>
        <a:spcAft>
          <a:spcPct val="0"/>
        </a:spcAft>
        <a:buChar char="•"/>
        <a:defRPr sz="3200">
          <a:solidFill>
            <a:schemeClr val="tx1"/>
          </a:solidFill>
          <a:latin typeface="+mn-lt"/>
          <a:ea typeface="+mn-ea"/>
          <a:cs typeface="+mn-cs"/>
        </a:defRPr>
      </a:lvl1pPr>
      <a:lvl2pPr marL="739775" indent="-280988" algn="l" defTabSz="909638" rtl="0" eaLnBrk="0" fontAlgn="base" hangingPunct="0">
        <a:spcBef>
          <a:spcPct val="20000"/>
        </a:spcBef>
        <a:spcAft>
          <a:spcPct val="0"/>
        </a:spcAft>
        <a:buChar char="–"/>
        <a:defRPr sz="2800">
          <a:solidFill>
            <a:schemeClr val="tx1"/>
          </a:solidFill>
          <a:latin typeface="+mn-lt"/>
        </a:defRPr>
      </a:lvl2pPr>
      <a:lvl3pPr marL="1138238" indent="-223838" algn="l" defTabSz="909638" rtl="0" eaLnBrk="0" fontAlgn="base" hangingPunct="0">
        <a:spcBef>
          <a:spcPct val="20000"/>
        </a:spcBef>
        <a:spcAft>
          <a:spcPct val="0"/>
        </a:spcAft>
        <a:buChar char="•"/>
        <a:defRPr sz="2400">
          <a:solidFill>
            <a:schemeClr val="tx1"/>
          </a:solidFill>
          <a:latin typeface="+mn-lt"/>
        </a:defRPr>
      </a:lvl3pPr>
      <a:lvl4pPr marL="1595438" indent="-222250" algn="l" defTabSz="909638" rtl="0" eaLnBrk="0" fontAlgn="base" hangingPunct="0">
        <a:spcBef>
          <a:spcPct val="20000"/>
        </a:spcBef>
        <a:spcAft>
          <a:spcPct val="0"/>
        </a:spcAft>
        <a:buChar char="–"/>
        <a:defRPr sz="2000">
          <a:solidFill>
            <a:schemeClr val="tx1"/>
          </a:solidFill>
          <a:latin typeface="+mn-lt"/>
        </a:defRPr>
      </a:lvl4pPr>
      <a:lvl5pPr marL="2052638" indent="-223838" algn="l" defTabSz="909638" rtl="0" eaLnBrk="0" fontAlgn="base" hangingPunct="0">
        <a:spcBef>
          <a:spcPct val="20000"/>
        </a:spcBef>
        <a:spcAft>
          <a:spcPct val="0"/>
        </a:spcAft>
        <a:buChar char="»"/>
        <a:defRPr sz="2000">
          <a:solidFill>
            <a:schemeClr val="tx1"/>
          </a:solidFill>
          <a:latin typeface="+mn-lt"/>
        </a:defRPr>
      </a:lvl5pPr>
      <a:lvl6pPr marL="2456424" indent="-228116" algn="l" defTabSz="913856" rtl="0" eaLnBrk="1" fontAlgn="base" hangingPunct="1">
        <a:spcBef>
          <a:spcPct val="20000"/>
        </a:spcBef>
        <a:spcAft>
          <a:spcPct val="0"/>
        </a:spcAft>
        <a:buChar char="»"/>
        <a:defRPr sz="2000">
          <a:solidFill>
            <a:schemeClr val="tx1"/>
          </a:solidFill>
          <a:latin typeface="+mn-lt"/>
        </a:defRPr>
      </a:lvl6pPr>
      <a:lvl7pPr marL="2857017" indent="-228116" algn="l" defTabSz="913856" rtl="0" eaLnBrk="1" fontAlgn="base" hangingPunct="1">
        <a:spcBef>
          <a:spcPct val="20000"/>
        </a:spcBef>
        <a:spcAft>
          <a:spcPct val="0"/>
        </a:spcAft>
        <a:buChar char="»"/>
        <a:defRPr sz="2000">
          <a:solidFill>
            <a:schemeClr val="tx1"/>
          </a:solidFill>
          <a:latin typeface="+mn-lt"/>
        </a:defRPr>
      </a:lvl7pPr>
      <a:lvl8pPr marL="3257611" indent="-228116" algn="l" defTabSz="913856" rtl="0" eaLnBrk="1" fontAlgn="base" hangingPunct="1">
        <a:spcBef>
          <a:spcPct val="20000"/>
        </a:spcBef>
        <a:spcAft>
          <a:spcPct val="0"/>
        </a:spcAft>
        <a:buChar char="»"/>
        <a:defRPr sz="2000">
          <a:solidFill>
            <a:schemeClr val="tx1"/>
          </a:solidFill>
          <a:latin typeface="+mn-lt"/>
        </a:defRPr>
      </a:lvl8pPr>
      <a:lvl9pPr marL="3658205" indent="-228116" algn="l" defTabSz="913856" rtl="0" eaLnBrk="1" fontAlgn="base" hangingPunct="1">
        <a:spcBef>
          <a:spcPct val="20000"/>
        </a:spcBef>
        <a:spcAft>
          <a:spcPct val="0"/>
        </a:spcAft>
        <a:buChar char="»"/>
        <a:defRPr sz="2000">
          <a:solidFill>
            <a:schemeClr val="tx1"/>
          </a:solidFill>
          <a:latin typeface="+mn-lt"/>
        </a:defRPr>
      </a:lvl9pPr>
    </p:bodyStyle>
    <p:otherStyle>
      <a:defPPr>
        <a:defRPr lang="ru-RU"/>
      </a:defPPr>
      <a:lvl1pPr marL="0" algn="l" defTabSz="801188" rtl="0" eaLnBrk="1" latinLnBrk="0" hangingPunct="1">
        <a:defRPr sz="1600" kern="1200">
          <a:solidFill>
            <a:schemeClr val="tx1"/>
          </a:solidFill>
          <a:latin typeface="+mn-lt"/>
          <a:ea typeface="+mn-ea"/>
          <a:cs typeface="+mn-cs"/>
        </a:defRPr>
      </a:lvl1pPr>
      <a:lvl2pPr marL="400596" algn="l" defTabSz="801188" rtl="0" eaLnBrk="1" latinLnBrk="0" hangingPunct="1">
        <a:defRPr sz="1600" kern="1200">
          <a:solidFill>
            <a:schemeClr val="tx1"/>
          </a:solidFill>
          <a:latin typeface="+mn-lt"/>
          <a:ea typeface="+mn-ea"/>
          <a:cs typeface="+mn-cs"/>
        </a:defRPr>
      </a:lvl2pPr>
      <a:lvl3pPr marL="801188" algn="l" defTabSz="801188" rtl="0" eaLnBrk="1" latinLnBrk="0" hangingPunct="1">
        <a:defRPr sz="1600" kern="1200">
          <a:solidFill>
            <a:schemeClr val="tx1"/>
          </a:solidFill>
          <a:latin typeface="+mn-lt"/>
          <a:ea typeface="+mn-ea"/>
          <a:cs typeface="+mn-cs"/>
        </a:defRPr>
      </a:lvl3pPr>
      <a:lvl4pPr marL="1201783" algn="l" defTabSz="801188" rtl="0" eaLnBrk="1" latinLnBrk="0" hangingPunct="1">
        <a:defRPr sz="1600" kern="1200">
          <a:solidFill>
            <a:schemeClr val="tx1"/>
          </a:solidFill>
          <a:latin typeface="+mn-lt"/>
          <a:ea typeface="+mn-ea"/>
          <a:cs typeface="+mn-cs"/>
        </a:defRPr>
      </a:lvl4pPr>
      <a:lvl5pPr marL="1602377" algn="l" defTabSz="801188" rtl="0" eaLnBrk="1" latinLnBrk="0" hangingPunct="1">
        <a:defRPr sz="1600" kern="1200">
          <a:solidFill>
            <a:schemeClr val="tx1"/>
          </a:solidFill>
          <a:latin typeface="+mn-lt"/>
          <a:ea typeface="+mn-ea"/>
          <a:cs typeface="+mn-cs"/>
        </a:defRPr>
      </a:lvl5pPr>
      <a:lvl6pPr marL="2002973" algn="l" defTabSz="801188" rtl="0" eaLnBrk="1" latinLnBrk="0" hangingPunct="1">
        <a:defRPr sz="1600" kern="1200">
          <a:solidFill>
            <a:schemeClr val="tx1"/>
          </a:solidFill>
          <a:latin typeface="+mn-lt"/>
          <a:ea typeface="+mn-ea"/>
          <a:cs typeface="+mn-cs"/>
        </a:defRPr>
      </a:lvl6pPr>
      <a:lvl7pPr marL="2403567" algn="l" defTabSz="801188" rtl="0" eaLnBrk="1" latinLnBrk="0" hangingPunct="1">
        <a:defRPr sz="1600" kern="1200">
          <a:solidFill>
            <a:schemeClr val="tx1"/>
          </a:solidFill>
          <a:latin typeface="+mn-lt"/>
          <a:ea typeface="+mn-ea"/>
          <a:cs typeface="+mn-cs"/>
        </a:defRPr>
      </a:lvl7pPr>
      <a:lvl8pPr marL="2804161" algn="l" defTabSz="801188" rtl="0" eaLnBrk="1" latinLnBrk="0" hangingPunct="1">
        <a:defRPr sz="1600" kern="1200">
          <a:solidFill>
            <a:schemeClr val="tx1"/>
          </a:solidFill>
          <a:latin typeface="+mn-lt"/>
          <a:ea typeface="+mn-ea"/>
          <a:cs typeface="+mn-cs"/>
        </a:defRPr>
      </a:lvl8pPr>
      <a:lvl9pPr marL="3204755" algn="l" defTabSz="801188" rtl="0" eaLnBrk="1" latinLnBrk="0" hangingPunct="1">
        <a:defRPr sz="16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2F2F2"/>
        </a:solidFill>
        <a:effectLst/>
      </p:bgPr>
    </p:bg>
    <p:spTree>
      <p:nvGrpSpPr>
        <p:cNvPr id="1" name=""/>
        <p:cNvGrpSpPr/>
        <p:nvPr/>
      </p:nvGrpSpPr>
      <p:grpSpPr>
        <a:xfrm>
          <a:off x="0" y="0"/>
          <a:ext cx="0" cy="0"/>
          <a:chOff x="0" y="0"/>
          <a:chExt cx="0" cy="0"/>
        </a:xfrm>
      </p:grpSpPr>
      <p:sp>
        <p:nvSpPr>
          <p:cNvPr id="1031" name="Text Box 13"/>
          <p:cNvSpPr txBox="1">
            <a:spLocks noChangeArrowheads="1"/>
          </p:cNvSpPr>
          <p:nvPr/>
        </p:nvSpPr>
        <p:spPr bwMode="auto">
          <a:xfrm>
            <a:off x="138113" y="163513"/>
            <a:ext cx="8853487" cy="6580187"/>
          </a:xfrm>
          <a:prstGeom prst="rect">
            <a:avLst/>
          </a:prstGeom>
          <a:solidFill>
            <a:srgbClr val="F2F2F2"/>
          </a:solidFill>
          <a:ln>
            <a:noFill/>
          </a:ln>
          <a:extLst/>
        </p:spPr>
        <p:txBody>
          <a:bodyPr lIns="99067" tIns="49535" rIns="99067" bIns="49535"/>
          <a:lstStyle>
            <a:lvl1pPr indent="3175" defTabSz="1195388">
              <a:defRPr>
                <a:solidFill>
                  <a:schemeClr val="tx1"/>
                </a:solidFill>
                <a:latin typeface="Arial" charset="0"/>
              </a:defRPr>
            </a:lvl1pPr>
            <a:lvl2pPr marL="847725" indent="-325438" defTabSz="1195388">
              <a:defRPr>
                <a:solidFill>
                  <a:schemeClr val="tx1"/>
                </a:solidFill>
                <a:latin typeface="Arial" charset="0"/>
              </a:defRPr>
            </a:lvl2pPr>
            <a:lvl3pPr marL="1303338" indent="-260350" defTabSz="1195388">
              <a:defRPr>
                <a:solidFill>
                  <a:schemeClr val="tx1"/>
                </a:solidFill>
                <a:latin typeface="Arial" charset="0"/>
              </a:defRPr>
            </a:lvl3pPr>
            <a:lvl4pPr marL="1824038" indent="-258763" defTabSz="1195388">
              <a:defRPr>
                <a:solidFill>
                  <a:schemeClr val="tx1"/>
                </a:solidFill>
                <a:latin typeface="Arial" charset="0"/>
              </a:defRPr>
            </a:lvl4pPr>
            <a:lvl5pPr marL="2346325" indent="-260350" defTabSz="1195388">
              <a:defRPr>
                <a:solidFill>
                  <a:schemeClr val="tx1"/>
                </a:solidFill>
                <a:latin typeface="Arial" charset="0"/>
              </a:defRPr>
            </a:lvl5pPr>
            <a:lvl6pPr marL="2803525" indent="-260350" defTabSz="1195388" fontAlgn="base">
              <a:spcBef>
                <a:spcPct val="0"/>
              </a:spcBef>
              <a:spcAft>
                <a:spcPct val="0"/>
              </a:spcAft>
              <a:defRPr>
                <a:solidFill>
                  <a:schemeClr val="tx1"/>
                </a:solidFill>
                <a:latin typeface="Arial" charset="0"/>
              </a:defRPr>
            </a:lvl6pPr>
            <a:lvl7pPr marL="3260725" indent="-260350" defTabSz="1195388" fontAlgn="base">
              <a:spcBef>
                <a:spcPct val="0"/>
              </a:spcBef>
              <a:spcAft>
                <a:spcPct val="0"/>
              </a:spcAft>
              <a:defRPr>
                <a:solidFill>
                  <a:schemeClr val="tx1"/>
                </a:solidFill>
                <a:latin typeface="Arial" charset="0"/>
              </a:defRPr>
            </a:lvl7pPr>
            <a:lvl8pPr marL="3717925" indent="-260350" defTabSz="1195388" fontAlgn="base">
              <a:spcBef>
                <a:spcPct val="0"/>
              </a:spcBef>
              <a:spcAft>
                <a:spcPct val="0"/>
              </a:spcAft>
              <a:defRPr>
                <a:solidFill>
                  <a:schemeClr val="tx1"/>
                </a:solidFill>
                <a:latin typeface="Arial" charset="0"/>
              </a:defRPr>
            </a:lvl8pPr>
            <a:lvl9pPr marL="4175125" indent="-260350" defTabSz="1195388" fontAlgn="base">
              <a:spcBef>
                <a:spcPct val="0"/>
              </a:spcBef>
              <a:spcAft>
                <a:spcPct val="0"/>
              </a:spcAft>
              <a:defRPr>
                <a:solidFill>
                  <a:schemeClr val="tx1"/>
                </a:solidFill>
                <a:latin typeface="Arial" charset="0"/>
              </a:defRPr>
            </a:lvl9pPr>
          </a:lstStyle>
          <a:p>
            <a:pPr algn="ctr">
              <a:defRPr/>
            </a:pPr>
            <a:endParaRPr lang="ru-RU" sz="1400">
              <a:solidFill>
                <a:srgbClr val="19194D"/>
              </a:solidFill>
              <a:cs typeface="+mn-cs"/>
            </a:endParaRPr>
          </a:p>
        </p:txBody>
      </p:sp>
      <p:grpSp>
        <p:nvGrpSpPr>
          <p:cNvPr id="9219" name="Group 14"/>
          <p:cNvGrpSpPr>
            <a:grpSpLocks noChangeAspect="1"/>
          </p:cNvGrpSpPr>
          <p:nvPr/>
        </p:nvGrpSpPr>
        <p:grpSpPr bwMode="auto">
          <a:xfrm>
            <a:off x="-63500" y="190500"/>
            <a:ext cx="1228725" cy="566738"/>
            <a:chOff x="-98" y="68"/>
            <a:chExt cx="748" cy="340"/>
          </a:xfrm>
        </p:grpSpPr>
        <p:grpSp>
          <p:nvGrpSpPr>
            <p:cNvPr id="9220" name="Группа 8"/>
            <p:cNvGrpSpPr>
              <a:grpSpLocks noChangeAspect="1"/>
            </p:cNvGrpSpPr>
            <p:nvPr/>
          </p:nvGrpSpPr>
          <p:grpSpPr bwMode="auto">
            <a:xfrm>
              <a:off x="66" y="68"/>
              <a:ext cx="433" cy="340"/>
              <a:chOff x="-1" y="0"/>
              <a:chExt cx="1904363" cy="1695450"/>
            </a:xfrm>
          </p:grpSpPr>
          <p:pic>
            <p:nvPicPr>
              <p:cNvPr id="7" name="Рисунок 6"/>
              <p:cNvPicPr>
                <a:picLocks noChangeAspect="1"/>
              </p:cNvPicPr>
              <p:nvPr/>
            </p:nvPicPr>
            <p:blipFill>
              <a:blip r:embed="rId5" cstate="print">
                <a:extLst/>
              </a:blip>
              <a:stretch>
                <a:fillRect/>
              </a:stretch>
            </p:blipFill>
            <p:spPr>
              <a:xfrm>
                <a:off x="-1" y="428626"/>
                <a:ext cx="1904363" cy="1266824"/>
              </a:xfrm>
              <a:prstGeom prst="rect">
                <a:avLst/>
              </a:prstGeom>
              <a:scene3d>
                <a:camera prst="orthographicFront"/>
                <a:lightRig rig="threePt" dir="t"/>
              </a:scene3d>
              <a:sp3d prstMaterial="metal">
                <a:bevelB/>
              </a:sp3d>
            </p:spPr>
          </p:pic>
          <p:pic>
            <p:nvPicPr>
              <p:cNvPr id="9223" name="Рисунок 12"/>
              <p:cNvPicPr>
                <a:picLocks noChangeAspect="1"/>
              </p:cNvPicPr>
              <p:nvPr/>
            </p:nvPicPr>
            <p:blipFill>
              <a:blip r:embed="rId6" cstate="print"/>
              <a:srcRect/>
              <a:stretch>
                <a:fillRect/>
              </a:stretch>
            </p:blipFill>
            <p:spPr bwMode="auto">
              <a:xfrm>
                <a:off x="333375" y="0"/>
                <a:ext cx="1238250" cy="881380"/>
              </a:xfrm>
              <a:prstGeom prst="rect">
                <a:avLst/>
              </a:prstGeom>
              <a:solidFill>
                <a:srgbClr val="FFFFFF"/>
              </a:solidFill>
              <a:ln w="9525">
                <a:noFill/>
                <a:miter lim="800000"/>
                <a:headEnd/>
                <a:tailEnd/>
              </a:ln>
            </p:spPr>
          </p:pic>
        </p:grpSp>
        <p:sp>
          <p:nvSpPr>
            <p:cNvPr id="6" name="Поле 13"/>
            <p:cNvSpPr txBox="1"/>
            <p:nvPr/>
          </p:nvSpPr>
          <p:spPr>
            <a:xfrm>
              <a:off x="-98" y="186"/>
              <a:ext cx="748" cy="215"/>
            </a:xfrm>
            <a:prstGeom prst="rect">
              <a:avLst/>
            </a:prstGeom>
            <a:noFill/>
            <a:ln>
              <a:noFill/>
            </a:ln>
            <a:effectLst/>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lnSpc>
                  <a:spcPct val="115000"/>
                </a:lnSpc>
                <a:spcBef>
                  <a:spcPts val="0"/>
                </a:spcBef>
                <a:spcAft>
                  <a:spcPts val="1040"/>
                </a:spcAft>
                <a:defRPr/>
              </a:pPr>
              <a:r>
                <a:rPr lang="ru-RU" sz="1500" b="1" kern="0" spc="52" dirty="0">
                  <a:gradFill>
                    <a:gsLst>
                      <a:gs pos="25000">
                        <a:srgbClr val="C0504D">
                          <a:satMod val="155000"/>
                        </a:srgbClr>
                      </a:gs>
                      <a:gs pos="100000">
                        <a:srgbClr val="C0504D">
                          <a:shade val="45000"/>
                          <a:satMod val="165000"/>
                        </a:srgbClr>
                      </a:gs>
                    </a:gsLst>
                    <a:lin ang="5400000" scaled="0"/>
                  </a:gradFill>
                  <a:effectLst>
                    <a:outerShdw blurRad="76200" dist="50800" dir="5400000" algn="tl">
                      <a:srgbClr val="000000">
                        <a:alpha val="65000"/>
                      </a:srgbClr>
                    </a:outerShdw>
                  </a:effectLst>
                  <a:latin typeface="Monotype Corsiva"/>
                  <a:ea typeface="Calibri"/>
                  <a:cs typeface="Times New Roman"/>
                </a:rPr>
                <a:t>МФ СО</a:t>
              </a:r>
              <a:endParaRPr lang="ru-RU" sz="1500" kern="0" dirty="0">
                <a:solidFill>
                  <a:sysClr val="windowText" lastClr="000000"/>
                </a:solidFill>
                <a:latin typeface="Calibri"/>
                <a:ea typeface="Calibri"/>
                <a:cs typeface="Times New Roman"/>
              </a:endParaRPr>
            </a:p>
          </p:txBody>
        </p:sp>
      </p:grpSp>
    </p:spTree>
  </p:cSld>
  <p:clrMap bg1="lt1" tx1="dk1" bg2="lt2" tx2="dk2" accent1="accent1" accent2="accent2" accent3="accent3" accent4="accent4" accent5="accent5" accent6="accent6" hlink="hlink" folHlink="folHlink"/>
  <p:sldLayoutIdLst>
    <p:sldLayoutId id="2147484575" r:id="rId1"/>
    <p:sldLayoutId id="2147484576" r:id="rId2"/>
    <p:sldLayoutId id="2147484579" r:id="rId3"/>
  </p:sldLayoutIdLst>
  <p:hf hdr="0" ftr="0" dt="0"/>
  <p:txStyles>
    <p:titleStyle>
      <a:lvl1pPr algn="ctr" defTabSz="909638" rtl="0" eaLnBrk="0" fontAlgn="base" hangingPunct="0">
        <a:spcBef>
          <a:spcPct val="0"/>
        </a:spcBef>
        <a:spcAft>
          <a:spcPct val="0"/>
        </a:spcAft>
        <a:defRPr sz="4400">
          <a:solidFill>
            <a:schemeClr val="tx2"/>
          </a:solidFill>
          <a:latin typeface="+mj-lt"/>
          <a:ea typeface="+mj-ea"/>
          <a:cs typeface="+mj-cs"/>
        </a:defRPr>
      </a:lvl1pPr>
      <a:lvl2pPr algn="ctr" defTabSz="909638" rtl="0" eaLnBrk="0" fontAlgn="base" hangingPunct="0">
        <a:spcBef>
          <a:spcPct val="0"/>
        </a:spcBef>
        <a:spcAft>
          <a:spcPct val="0"/>
        </a:spcAft>
        <a:defRPr sz="4400">
          <a:solidFill>
            <a:schemeClr val="tx2"/>
          </a:solidFill>
          <a:latin typeface="Arial" charset="0"/>
        </a:defRPr>
      </a:lvl2pPr>
      <a:lvl3pPr algn="ctr" defTabSz="909638" rtl="0" eaLnBrk="0" fontAlgn="base" hangingPunct="0">
        <a:spcBef>
          <a:spcPct val="0"/>
        </a:spcBef>
        <a:spcAft>
          <a:spcPct val="0"/>
        </a:spcAft>
        <a:defRPr sz="4400">
          <a:solidFill>
            <a:schemeClr val="tx2"/>
          </a:solidFill>
          <a:latin typeface="Arial" charset="0"/>
        </a:defRPr>
      </a:lvl3pPr>
      <a:lvl4pPr algn="ctr" defTabSz="909638" rtl="0" eaLnBrk="0" fontAlgn="base" hangingPunct="0">
        <a:spcBef>
          <a:spcPct val="0"/>
        </a:spcBef>
        <a:spcAft>
          <a:spcPct val="0"/>
        </a:spcAft>
        <a:defRPr sz="4400">
          <a:solidFill>
            <a:schemeClr val="tx2"/>
          </a:solidFill>
          <a:latin typeface="Arial" charset="0"/>
        </a:defRPr>
      </a:lvl4pPr>
      <a:lvl5pPr algn="ctr" defTabSz="909638" rtl="0" eaLnBrk="0" fontAlgn="base" hangingPunct="0">
        <a:spcBef>
          <a:spcPct val="0"/>
        </a:spcBef>
        <a:spcAft>
          <a:spcPct val="0"/>
        </a:spcAft>
        <a:defRPr sz="4400">
          <a:solidFill>
            <a:schemeClr val="tx2"/>
          </a:solidFill>
          <a:latin typeface="Arial" charset="0"/>
        </a:defRPr>
      </a:lvl5pPr>
      <a:lvl6pPr marL="400596" algn="ctr" defTabSz="913856" rtl="0" eaLnBrk="1" fontAlgn="base" hangingPunct="1">
        <a:spcBef>
          <a:spcPct val="0"/>
        </a:spcBef>
        <a:spcAft>
          <a:spcPct val="0"/>
        </a:spcAft>
        <a:defRPr sz="4400">
          <a:solidFill>
            <a:schemeClr val="tx2"/>
          </a:solidFill>
          <a:latin typeface="Arial" charset="0"/>
        </a:defRPr>
      </a:lvl6pPr>
      <a:lvl7pPr marL="801188" algn="ctr" defTabSz="913856" rtl="0" eaLnBrk="1" fontAlgn="base" hangingPunct="1">
        <a:spcBef>
          <a:spcPct val="0"/>
        </a:spcBef>
        <a:spcAft>
          <a:spcPct val="0"/>
        </a:spcAft>
        <a:defRPr sz="4400">
          <a:solidFill>
            <a:schemeClr val="tx2"/>
          </a:solidFill>
          <a:latin typeface="Arial" charset="0"/>
        </a:defRPr>
      </a:lvl7pPr>
      <a:lvl8pPr marL="1201783" algn="ctr" defTabSz="913856" rtl="0" eaLnBrk="1" fontAlgn="base" hangingPunct="1">
        <a:spcBef>
          <a:spcPct val="0"/>
        </a:spcBef>
        <a:spcAft>
          <a:spcPct val="0"/>
        </a:spcAft>
        <a:defRPr sz="4400">
          <a:solidFill>
            <a:schemeClr val="tx2"/>
          </a:solidFill>
          <a:latin typeface="Arial" charset="0"/>
        </a:defRPr>
      </a:lvl8pPr>
      <a:lvl9pPr marL="1602377" algn="ctr" defTabSz="913856" rtl="0" eaLnBrk="1" fontAlgn="base" hangingPunct="1">
        <a:spcBef>
          <a:spcPct val="0"/>
        </a:spcBef>
        <a:spcAft>
          <a:spcPct val="0"/>
        </a:spcAft>
        <a:defRPr sz="4400">
          <a:solidFill>
            <a:schemeClr val="tx2"/>
          </a:solidFill>
          <a:latin typeface="Arial" charset="0"/>
        </a:defRPr>
      </a:lvl9pPr>
    </p:titleStyle>
    <p:bodyStyle>
      <a:lvl1pPr marL="339725" indent="-339725" algn="l" defTabSz="909638" rtl="0" eaLnBrk="0" fontAlgn="base" hangingPunct="0">
        <a:spcBef>
          <a:spcPct val="20000"/>
        </a:spcBef>
        <a:spcAft>
          <a:spcPct val="0"/>
        </a:spcAft>
        <a:buChar char="•"/>
        <a:defRPr sz="3200">
          <a:solidFill>
            <a:schemeClr val="tx1"/>
          </a:solidFill>
          <a:latin typeface="+mn-lt"/>
          <a:ea typeface="+mn-ea"/>
          <a:cs typeface="+mn-cs"/>
        </a:defRPr>
      </a:lvl1pPr>
      <a:lvl2pPr marL="739775" indent="-280988" algn="l" defTabSz="909638" rtl="0" eaLnBrk="0" fontAlgn="base" hangingPunct="0">
        <a:spcBef>
          <a:spcPct val="20000"/>
        </a:spcBef>
        <a:spcAft>
          <a:spcPct val="0"/>
        </a:spcAft>
        <a:buChar char="–"/>
        <a:defRPr sz="2800">
          <a:solidFill>
            <a:schemeClr val="tx1"/>
          </a:solidFill>
          <a:latin typeface="+mn-lt"/>
        </a:defRPr>
      </a:lvl2pPr>
      <a:lvl3pPr marL="1138238" indent="-223838" algn="l" defTabSz="909638" rtl="0" eaLnBrk="0" fontAlgn="base" hangingPunct="0">
        <a:spcBef>
          <a:spcPct val="20000"/>
        </a:spcBef>
        <a:spcAft>
          <a:spcPct val="0"/>
        </a:spcAft>
        <a:buChar char="•"/>
        <a:defRPr sz="2400">
          <a:solidFill>
            <a:schemeClr val="tx1"/>
          </a:solidFill>
          <a:latin typeface="+mn-lt"/>
        </a:defRPr>
      </a:lvl3pPr>
      <a:lvl4pPr marL="1595438" indent="-222250" algn="l" defTabSz="909638" rtl="0" eaLnBrk="0" fontAlgn="base" hangingPunct="0">
        <a:spcBef>
          <a:spcPct val="20000"/>
        </a:spcBef>
        <a:spcAft>
          <a:spcPct val="0"/>
        </a:spcAft>
        <a:buChar char="–"/>
        <a:defRPr sz="2000">
          <a:solidFill>
            <a:schemeClr val="tx1"/>
          </a:solidFill>
          <a:latin typeface="+mn-lt"/>
        </a:defRPr>
      </a:lvl4pPr>
      <a:lvl5pPr marL="2052638" indent="-223838" algn="l" defTabSz="909638" rtl="0" eaLnBrk="0" fontAlgn="base" hangingPunct="0">
        <a:spcBef>
          <a:spcPct val="20000"/>
        </a:spcBef>
        <a:spcAft>
          <a:spcPct val="0"/>
        </a:spcAft>
        <a:buChar char="»"/>
        <a:defRPr sz="2000">
          <a:solidFill>
            <a:schemeClr val="tx1"/>
          </a:solidFill>
          <a:latin typeface="+mn-lt"/>
        </a:defRPr>
      </a:lvl5pPr>
      <a:lvl6pPr marL="2456424" indent="-228116" algn="l" defTabSz="913856" rtl="0" eaLnBrk="1" fontAlgn="base" hangingPunct="1">
        <a:spcBef>
          <a:spcPct val="20000"/>
        </a:spcBef>
        <a:spcAft>
          <a:spcPct val="0"/>
        </a:spcAft>
        <a:buChar char="»"/>
        <a:defRPr sz="2000">
          <a:solidFill>
            <a:schemeClr val="tx1"/>
          </a:solidFill>
          <a:latin typeface="+mn-lt"/>
        </a:defRPr>
      </a:lvl6pPr>
      <a:lvl7pPr marL="2857017" indent="-228116" algn="l" defTabSz="913856" rtl="0" eaLnBrk="1" fontAlgn="base" hangingPunct="1">
        <a:spcBef>
          <a:spcPct val="20000"/>
        </a:spcBef>
        <a:spcAft>
          <a:spcPct val="0"/>
        </a:spcAft>
        <a:buChar char="»"/>
        <a:defRPr sz="2000">
          <a:solidFill>
            <a:schemeClr val="tx1"/>
          </a:solidFill>
          <a:latin typeface="+mn-lt"/>
        </a:defRPr>
      </a:lvl7pPr>
      <a:lvl8pPr marL="3257611" indent="-228116" algn="l" defTabSz="913856" rtl="0" eaLnBrk="1" fontAlgn="base" hangingPunct="1">
        <a:spcBef>
          <a:spcPct val="20000"/>
        </a:spcBef>
        <a:spcAft>
          <a:spcPct val="0"/>
        </a:spcAft>
        <a:buChar char="»"/>
        <a:defRPr sz="2000">
          <a:solidFill>
            <a:schemeClr val="tx1"/>
          </a:solidFill>
          <a:latin typeface="+mn-lt"/>
        </a:defRPr>
      </a:lvl8pPr>
      <a:lvl9pPr marL="3658205" indent="-228116" algn="l" defTabSz="913856" rtl="0" eaLnBrk="1" fontAlgn="base" hangingPunct="1">
        <a:spcBef>
          <a:spcPct val="20000"/>
        </a:spcBef>
        <a:spcAft>
          <a:spcPct val="0"/>
        </a:spcAft>
        <a:buChar char="»"/>
        <a:defRPr sz="2000">
          <a:solidFill>
            <a:schemeClr val="tx1"/>
          </a:solidFill>
          <a:latin typeface="+mn-lt"/>
        </a:defRPr>
      </a:lvl9pPr>
    </p:bodyStyle>
    <p:otherStyle>
      <a:defPPr>
        <a:defRPr lang="ru-RU"/>
      </a:defPPr>
      <a:lvl1pPr marL="0" algn="l" defTabSz="801188" rtl="0" eaLnBrk="1" latinLnBrk="0" hangingPunct="1">
        <a:defRPr sz="1600" kern="1200">
          <a:solidFill>
            <a:schemeClr val="tx1"/>
          </a:solidFill>
          <a:latin typeface="+mn-lt"/>
          <a:ea typeface="+mn-ea"/>
          <a:cs typeface="+mn-cs"/>
        </a:defRPr>
      </a:lvl1pPr>
      <a:lvl2pPr marL="400596" algn="l" defTabSz="801188" rtl="0" eaLnBrk="1" latinLnBrk="0" hangingPunct="1">
        <a:defRPr sz="1600" kern="1200">
          <a:solidFill>
            <a:schemeClr val="tx1"/>
          </a:solidFill>
          <a:latin typeface="+mn-lt"/>
          <a:ea typeface="+mn-ea"/>
          <a:cs typeface="+mn-cs"/>
        </a:defRPr>
      </a:lvl2pPr>
      <a:lvl3pPr marL="801188" algn="l" defTabSz="801188" rtl="0" eaLnBrk="1" latinLnBrk="0" hangingPunct="1">
        <a:defRPr sz="1600" kern="1200">
          <a:solidFill>
            <a:schemeClr val="tx1"/>
          </a:solidFill>
          <a:latin typeface="+mn-lt"/>
          <a:ea typeface="+mn-ea"/>
          <a:cs typeface="+mn-cs"/>
        </a:defRPr>
      </a:lvl3pPr>
      <a:lvl4pPr marL="1201783" algn="l" defTabSz="801188" rtl="0" eaLnBrk="1" latinLnBrk="0" hangingPunct="1">
        <a:defRPr sz="1600" kern="1200">
          <a:solidFill>
            <a:schemeClr val="tx1"/>
          </a:solidFill>
          <a:latin typeface="+mn-lt"/>
          <a:ea typeface="+mn-ea"/>
          <a:cs typeface="+mn-cs"/>
        </a:defRPr>
      </a:lvl4pPr>
      <a:lvl5pPr marL="1602377" algn="l" defTabSz="801188" rtl="0" eaLnBrk="1" latinLnBrk="0" hangingPunct="1">
        <a:defRPr sz="1600" kern="1200">
          <a:solidFill>
            <a:schemeClr val="tx1"/>
          </a:solidFill>
          <a:latin typeface="+mn-lt"/>
          <a:ea typeface="+mn-ea"/>
          <a:cs typeface="+mn-cs"/>
        </a:defRPr>
      </a:lvl5pPr>
      <a:lvl6pPr marL="2002973" algn="l" defTabSz="801188" rtl="0" eaLnBrk="1" latinLnBrk="0" hangingPunct="1">
        <a:defRPr sz="1600" kern="1200">
          <a:solidFill>
            <a:schemeClr val="tx1"/>
          </a:solidFill>
          <a:latin typeface="+mn-lt"/>
          <a:ea typeface="+mn-ea"/>
          <a:cs typeface="+mn-cs"/>
        </a:defRPr>
      </a:lvl6pPr>
      <a:lvl7pPr marL="2403567" algn="l" defTabSz="801188" rtl="0" eaLnBrk="1" latinLnBrk="0" hangingPunct="1">
        <a:defRPr sz="1600" kern="1200">
          <a:solidFill>
            <a:schemeClr val="tx1"/>
          </a:solidFill>
          <a:latin typeface="+mn-lt"/>
          <a:ea typeface="+mn-ea"/>
          <a:cs typeface="+mn-cs"/>
        </a:defRPr>
      </a:lvl7pPr>
      <a:lvl8pPr marL="2804161" algn="l" defTabSz="801188" rtl="0" eaLnBrk="1" latinLnBrk="0" hangingPunct="1">
        <a:defRPr sz="1600" kern="1200">
          <a:solidFill>
            <a:schemeClr val="tx1"/>
          </a:solidFill>
          <a:latin typeface="+mn-lt"/>
          <a:ea typeface="+mn-ea"/>
          <a:cs typeface="+mn-cs"/>
        </a:defRPr>
      </a:lvl8pPr>
      <a:lvl9pPr marL="3204755" algn="l" defTabSz="801188" rtl="0" eaLnBrk="1" latinLnBrk="0" hangingPunct="1">
        <a:defRPr sz="16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ABD5FF"/>
            </a:gs>
            <a:gs pos="100000">
              <a:srgbClr val="FFFFFF"/>
            </a:gs>
          </a:gsLst>
          <a:lin ang="2700000" scaled="1"/>
        </a:gra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p>
        </p:txBody>
      </p:sp>
      <p:sp>
        <p:nvSpPr>
          <p:cNvPr id="13315"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1" hangingPunct="1">
              <a:defRPr sz="1400">
                <a:solidFill>
                  <a:srgbClr val="000000"/>
                </a:solidFill>
                <a:latin typeface="+mn-lt"/>
                <a:cs typeface="+mn-cs"/>
              </a:defRPr>
            </a:lvl1pPr>
          </a:lstStyle>
          <a:p>
            <a:pPr>
              <a:defRPr/>
            </a:pPr>
            <a:endParaRPr lang="ru-RU"/>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eaLnBrk="1" hangingPunct="1">
              <a:defRPr sz="1400">
                <a:solidFill>
                  <a:srgbClr val="000000"/>
                </a:solidFill>
                <a:latin typeface="+mn-lt"/>
                <a:cs typeface="+mn-cs"/>
              </a:defRPr>
            </a:lvl1pPr>
          </a:lstStyle>
          <a:p>
            <a:pPr>
              <a:defRPr/>
            </a:pPr>
            <a:endParaRPr lang="ru-RU"/>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1" hangingPunct="1">
              <a:defRPr sz="1400">
                <a:solidFill>
                  <a:srgbClr val="000000"/>
                </a:solidFill>
                <a:latin typeface="+mn-lt"/>
                <a:cs typeface="+mn-cs"/>
              </a:defRPr>
            </a:lvl1pPr>
          </a:lstStyle>
          <a:p>
            <a:pPr>
              <a:defRPr/>
            </a:pPr>
            <a:fld id="{A3752BF0-C24D-4CC6-AADD-B3C9170D8C11}"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4580" r:id="rId1"/>
    <p:sldLayoutId id="2147484581" r:id="rId2"/>
    <p:sldLayoutId id="2147484582" r:id="rId3"/>
    <p:sldLayoutId id="2147484583" r:id="rId4"/>
    <p:sldLayoutId id="2147484584" r:id="rId5"/>
    <p:sldLayoutId id="2147484585" r:id="rId6"/>
    <p:sldLayoutId id="2147484586" r:id="rId7"/>
    <p:sldLayoutId id="2147484587" r:id="rId8"/>
    <p:sldLayoutId id="2147484588" r:id="rId9"/>
    <p:sldLayoutId id="2147484589" r:id="rId10"/>
    <p:sldLayoutId id="2147484590" r:id="rId11"/>
    <p:sldLayoutId id="2147484591"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6.xml"/><Relationship Id="rId1" Type="http://schemas.openxmlformats.org/officeDocument/2006/relationships/vmlDrawing" Target="../drawings/vmlDrawing1.vml"/><Relationship Id="rId4" Type="http://schemas.openxmlformats.org/officeDocument/2006/relationships/package" Target="../embeddings/______Microsoft_Office_PowerPoint1.sldx"/></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16.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17.jpeg"/></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16.xml"/><Relationship Id="rId6" Type="http://schemas.openxmlformats.org/officeDocument/2006/relationships/image" Target="../media/image23.png"/><Relationship Id="rId5" Type="http://schemas.openxmlformats.org/officeDocument/2006/relationships/image" Target="../media/image22.jpeg"/><Relationship Id="rId4" Type="http://schemas.openxmlformats.org/officeDocument/2006/relationships/image" Target="../media/image21.jpeg"/></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16.xml"/><Relationship Id="rId5" Type="http://schemas.openxmlformats.org/officeDocument/2006/relationships/image" Target="../media/image24.jpeg"/><Relationship Id="rId4" Type="http://schemas.openxmlformats.org/officeDocument/2006/relationships/hyperlink" Target="http://www.google.ru/url?sa=i&amp;rct=j&amp;q=&amp;esrc=s&amp;source=images&amp;cd=&amp;cad=rja&amp;uact=8&amp;ved=2ahUKEwiK25rgqKTgAhUBKSwKHdnLC2cQjRx6BAgBEAU&amp;url=http://www.google.ru/url?sa=i&amp;rct=j&amp;q=&amp;esrc=s&amp;source=images&amp;cd=&amp;ved=&amp;url=http://economic-definition.com/Exchange_Terminology/Segment_rynka_Market_segment__eto.html&amp;psig=AOvVaw05GvPZjbWylDJJdXrGN3Hm&amp;ust=1549446402993399&amp;psig=AOvVaw05GvPZjbWylDJJdXrGN3Hm&amp;ust=1549446402993399"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1.xml"/><Relationship Id="rId1" Type="http://schemas.openxmlformats.org/officeDocument/2006/relationships/slideLayout" Target="../slideLayouts/slideLayout16.xml"/><Relationship Id="rId5" Type="http://schemas.openxmlformats.org/officeDocument/2006/relationships/image" Target="../media/image26.jpeg"/><Relationship Id="rId4" Type="http://schemas.openxmlformats.org/officeDocument/2006/relationships/image" Target="../media/image25.jpeg"/></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1.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1.xml"/></Relationships>
</file>

<file path=ppt/slides/_rels/slide1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2.xml"/><Relationship Id="rId1" Type="http://schemas.openxmlformats.org/officeDocument/2006/relationships/slideLayout" Target="../slideLayouts/slideLayout16.xml"/><Relationship Id="rId4" Type="http://schemas.openxmlformats.org/officeDocument/2006/relationships/image" Target="../media/image29.png"/></Relationships>
</file>

<file path=ppt/slides/_rels/slide1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7.jpeg"/><Relationship Id="rId1" Type="http://schemas.openxmlformats.org/officeDocument/2006/relationships/slideLayout" Target="../slideLayouts/slideLayout16.xml"/><Relationship Id="rId4" Type="http://schemas.openxmlformats.org/officeDocument/2006/relationships/image" Target="../media/image31.png"/></Relationships>
</file>

<file path=ppt/slides/_rels/slide19.xml.rels><?xml version="1.0" encoding="UTF-8" standalone="yes"?>
<Relationships xmlns="http://schemas.openxmlformats.org/package/2006/relationships"><Relationship Id="rId8" Type="http://schemas.openxmlformats.org/officeDocument/2006/relationships/image" Target="../media/image36.jpeg"/><Relationship Id="rId3" Type="http://schemas.openxmlformats.org/officeDocument/2006/relationships/image" Target="../media/image6.jpeg"/><Relationship Id="rId7" Type="http://schemas.openxmlformats.org/officeDocument/2006/relationships/image" Target="../media/image35.jpeg"/><Relationship Id="rId2" Type="http://schemas.openxmlformats.org/officeDocument/2006/relationships/notesSlide" Target="../notesSlides/notesSlide13.xml"/><Relationship Id="rId1" Type="http://schemas.openxmlformats.org/officeDocument/2006/relationships/slideLayout" Target="../slideLayouts/slideLayout16.xml"/><Relationship Id="rId6" Type="http://schemas.openxmlformats.org/officeDocument/2006/relationships/image" Target="../media/image34.png"/><Relationship Id="rId5" Type="http://schemas.openxmlformats.org/officeDocument/2006/relationships/image" Target="../media/image33.jpeg"/><Relationship Id="rId4" Type="http://schemas.openxmlformats.org/officeDocument/2006/relationships/image" Target="../media/image32.jpeg"/></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6.xml"/><Relationship Id="rId1" Type="http://schemas.openxmlformats.org/officeDocument/2006/relationships/vmlDrawing" Target="../drawings/vmlDrawing2.vml"/><Relationship Id="rId4" Type="http://schemas.openxmlformats.org/officeDocument/2006/relationships/image" Target="../media/image38.jpe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16.xml"/><Relationship Id="rId5" Type="http://schemas.openxmlformats.org/officeDocument/2006/relationships/image" Target="../media/image8.jpeg"/><Relationship Id="rId4" Type="http://schemas.openxmlformats.org/officeDocument/2006/relationships/hyperlink" Target="https://www.google.ru/url?sa=i&amp;rct=j&amp;q=&amp;esrc=s&amp;source=images&amp;cd=&amp;cad=rja&amp;uact=8&amp;ved=2ahUKEwia-8WqkaTgAhXBfiwKHVW0AB4QjRx6BAgBEAU&amp;url=https://www.vyatsu.ru/studentu-1/nauka-i-praktika/institut-nepreryivnogo-obrazovaniya/normativnyie-dokumentyi-reguliruyuschie-deyatel-no.html&amp;psig=AOvVaw0e6MwB_lTx9oAA0fRCDrxA&amp;ust=1549440361707104"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16.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hyperlink" Target="https://www.google.ru/imgres?imgurl=http://apparat.lenobl.ru/Pictures/content/1336555627admin-reglamentu.jpg&amp;imgrefurl=http://apparat.lenobl.ru/law/adminreg&amp;docid=nnEoyo_s4dPZhM&amp;tbnid=c3s8aSNChdbohM:&amp;vet=1&amp;w=468&amp;h=233&amp;bih=878&amp;biw=1280&amp;ved=2ahUKEwipgYH8lqTgAhXFjSwKHRjJArUQxiAoAnoECAEQEw&amp;iact=c&amp;ictx=1"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16.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6.jpeg"/><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16.xml"/><Relationship Id="rId5" Type="http://schemas.openxmlformats.org/officeDocument/2006/relationships/image" Target="../media/image15.png"/><Relationship Id="rId4" Type="http://schemas.openxmlformats.org/officeDocument/2006/relationships/hyperlink" Target="http://www.google.ru/url?sa=i&amp;rct=j&amp;q=&amp;esrc=s&amp;source=images&amp;cd=&amp;cad=rja&amp;uact=8&amp;ved=2ahUKEwjf06j8rqTgAhXIBywKHfTZACgQjRx6BAgBEAU&amp;url=http://sudsistema.ru/category-9/antikorruptsionnaya-ekspertiza-normativnih-pravovih-aktov-i-ih-proektov.php&amp;psig=AOvVaw2Fzf_fj0FGC8seLdhGQgvi&amp;ust=1549448330434141"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16.xml"/><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Прямоугольник 6"/>
          <p:cNvSpPr>
            <a:spLocks noChangeArrowheads="1"/>
          </p:cNvSpPr>
          <p:nvPr/>
        </p:nvSpPr>
        <p:spPr bwMode="auto">
          <a:xfrm>
            <a:off x="900113" y="1125538"/>
            <a:ext cx="8085137" cy="2987675"/>
          </a:xfrm>
          <a:prstGeom prst="rect">
            <a:avLst/>
          </a:prstGeom>
          <a:noFill/>
          <a:ln>
            <a:noFill/>
          </a:ln>
          <a:extLst/>
        </p:spPr>
        <p:txBody>
          <a:bodyPr>
            <a:spAutoFit/>
          </a:bodyPr>
          <a:lstStyle/>
          <a:p>
            <a:pPr algn="ctr">
              <a:defRPr/>
            </a:pPr>
            <a:r>
              <a:rPr lang="ru-RU" sz="1400" b="1" i="1" dirty="0">
                <a:solidFill>
                  <a:srgbClr val="0000FF"/>
                </a:solidFill>
                <a:latin typeface="Times New Roman" pitchFamily="18" charset="0"/>
                <a:ea typeface="Calibri" pitchFamily="34" charset="0"/>
                <a:cs typeface="Times New Roman" pitchFamily="18" charset="0"/>
              </a:rPr>
              <a:t> </a:t>
            </a:r>
            <a:endParaRPr lang="ru-RU" sz="1400" dirty="0">
              <a:solidFill>
                <a:srgbClr val="0000FF"/>
              </a:solidFill>
              <a:latin typeface="Arial" charset="0"/>
              <a:ea typeface="Calibri" pitchFamily="34" charset="0"/>
              <a:cs typeface="Times New Roman" pitchFamily="18" charset="0"/>
            </a:endParaRPr>
          </a:p>
          <a:p>
            <a:pPr algn="ctr" eaLnBrk="0" hangingPunct="0">
              <a:lnSpc>
                <a:spcPct val="115000"/>
              </a:lnSpc>
              <a:spcAft>
                <a:spcPts val="0"/>
              </a:spcAft>
              <a:defRPr/>
            </a:pPr>
            <a:endParaRPr lang="ru-RU" sz="2000" b="1" i="1" dirty="0">
              <a:solidFill>
                <a:srgbClr val="0000FF"/>
              </a:solidFill>
              <a:latin typeface="+mj-lt"/>
              <a:ea typeface="Calibri" pitchFamily="34" charset="0"/>
              <a:cs typeface="Times New Roman" pitchFamily="18" charset="0"/>
            </a:endParaRPr>
          </a:p>
          <a:p>
            <a:pPr algn="ctr" eaLnBrk="0" hangingPunct="0">
              <a:lnSpc>
                <a:spcPct val="115000"/>
              </a:lnSpc>
              <a:spcAft>
                <a:spcPts val="0"/>
              </a:spcAft>
              <a:defRPr/>
            </a:pPr>
            <a:endParaRPr lang="ru-RU" sz="2000" b="1" i="1" dirty="0">
              <a:solidFill>
                <a:srgbClr val="0000FF"/>
              </a:solidFill>
              <a:latin typeface="+mj-lt"/>
              <a:ea typeface="Calibri" pitchFamily="34" charset="0"/>
              <a:cs typeface="Times New Roman" pitchFamily="18" charset="0"/>
            </a:endParaRPr>
          </a:p>
          <a:p>
            <a:pPr algn="ctr" eaLnBrk="0" hangingPunct="0">
              <a:lnSpc>
                <a:spcPct val="115000"/>
              </a:lnSpc>
              <a:spcAft>
                <a:spcPts val="0"/>
              </a:spcAft>
              <a:defRPr/>
            </a:pPr>
            <a:endParaRPr lang="ru-RU" sz="2000" b="1" i="1" dirty="0">
              <a:solidFill>
                <a:srgbClr val="0000FF"/>
              </a:solidFill>
              <a:latin typeface="+mj-lt"/>
              <a:ea typeface="Calibri" pitchFamily="34" charset="0"/>
              <a:cs typeface="Times New Roman" pitchFamily="18" charset="0"/>
            </a:endParaRPr>
          </a:p>
          <a:p>
            <a:pPr algn="ctr" eaLnBrk="0" hangingPunct="0">
              <a:lnSpc>
                <a:spcPct val="115000"/>
              </a:lnSpc>
              <a:spcAft>
                <a:spcPts val="0"/>
              </a:spcAft>
              <a:defRPr/>
            </a:pPr>
            <a:endParaRPr lang="ru-RU" sz="2000" b="1" i="1" dirty="0">
              <a:solidFill>
                <a:srgbClr val="0000FF"/>
              </a:solidFill>
              <a:latin typeface="+mj-lt"/>
              <a:ea typeface="Calibri" pitchFamily="34" charset="0"/>
              <a:cs typeface="Times New Roman" pitchFamily="18" charset="0"/>
            </a:endParaRPr>
          </a:p>
          <a:p>
            <a:pPr algn="ctr" eaLnBrk="0" hangingPunct="0">
              <a:lnSpc>
                <a:spcPct val="115000"/>
              </a:lnSpc>
              <a:spcAft>
                <a:spcPts val="0"/>
              </a:spcAft>
              <a:defRPr/>
            </a:pPr>
            <a:r>
              <a:rPr lang="ru-RU" sz="2000" b="1" i="1" dirty="0">
                <a:solidFill>
                  <a:srgbClr val="0000FF"/>
                </a:solidFill>
                <a:latin typeface="+mj-lt"/>
                <a:ea typeface="Calibri" pitchFamily="34" charset="0"/>
                <a:cs typeface="Times New Roman" pitchFamily="18" charset="0"/>
              </a:rPr>
              <a:t> </a:t>
            </a:r>
          </a:p>
          <a:p>
            <a:pPr indent="-114935" algn="ctr" eaLnBrk="0" hangingPunct="0">
              <a:lnSpc>
                <a:spcPct val="115000"/>
              </a:lnSpc>
              <a:spcAft>
                <a:spcPts val="0"/>
              </a:spcAft>
              <a:defRPr/>
            </a:pPr>
            <a:r>
              <a:rPr lang="ru-RU" sz="2000" i="1" dirty="0">
                <a:latin typeface="Times New Roman"/>
                <a:ea typeface="Calibri"/>
                <a:cs typeface="Times New Roman"/>
              </a:rPr>
              <a:t> </a:t>
            </a:r>
            <a:endParaRPr lang="ru-RU" sz="1600" dirty="0">
              <a:latin typeface="Calibri"/>
              <a:ea typeface="Times New Roman"/>
              <a:cs typeface="Times New Roman"/>
            </a:endParaRPr>
          </a:p>
          <a:p>
            <a:pPr algn="ctr">
              <a:defRPr/>
            </a:pPr>
            <a:endParaRPr lang="ru-RU" sz="2000" dirty="0">
              <a:solidFill>
                <a:srgbClr val="0000FF"/>
              </a:solidFill>
              <a:latin typeface="+mj-lt"/>
              <a:ea typeface="Calibri" pitchFamily="34" charset="0"/>
              <a:cs typeface="Times New Roman" pitchFamily="18" charset="0"/>
            </a:endParaRPr>
          </a:p>
          <a:p>
            <a:pPr algn="ctr">
              <a:lnSpc>
                <a:spcPct val="115000"/>
              </a:lnSpc>
              <a:defRPr/>
            </a:pPr>
            <a:r>
              <a:rPr lang="ru-RU" sz="1400" b="1" i="1" dirty="0">
                <a:solidFill>
                  <a:srgbClr val="0000FF"/>
                </a:solidFill>
                <a:latin typeface="Times New Roman" pitchFamily="18" charset="0"/>
                <a:ea typeface="Calibri" pitchFamily="34" charset="0"/>
                <a:cs typeface="Times New Roman" pitchFamily="18" charset="0"/>
              </a:rPr>
              <a:t> </a:t>
            </a:r>
            <a:endParaRPr lang="ru-RU" sz="1400" dirty="0">
              <a:solidFill>
                <a:srgbClr val="0000FF"/>
              </a:solidFill>
              <a:latin typeface="Arial" charset="0"/>
              <a:ea typeface="Calibri" pitchFamily="34" charset="0"/>
              <a:cs typeface="Times New Roman" pitchFamily="18" charset="0"/>
            </a:endParaRPr>
          </a:p>
        </p:txBody>
      </p:sp>
      <p:cxnSp>
        <p:nvCxnSpPr>
          <p:cNvPr id="3" name="Прямая соединительная линия 2"/>
          <p:cNvCxnSpPr/>
          <p:nvPr/>
        </p:nvCxnSpPr>
        <p:spPr>
          <a:xfrm>
            <a:off x="1670050" y="1125538"/>
            <a:ext cx="7337425" cy="0"/>
          </a:xfrm>
          <a:prstGeom prst="line">
            <a:avLst/>
          </a:prstGeom>
          <a:ln w="41275" cap="rnd" cmpd="dbl">
            <a:solidFill>
              <a:srgbClr val="0B4EE3"/>
            </a:solidFill>
          </a:ln>
        </p:spPr>
        <p:style>
          <a:lnRef idx="1">
            <a:schemeClr val="accent1"/>
          </a:lnRef>
          <a:fillRef idx="0">
            <a:schemeClr val="accent1"/>
          </a:fillRef>
          <a:effectRef idx="0">
            <a:schemeClr val="accent1"/>
          </a:effectRef>
          <a:fontRef idx="minor">
            <a:schemeClr val="tx1"/>
          </a:fontRef>
        </p:style>
      </p:cxnSp>
      <p:cxnSp>
        <p:nvCxnSpPr>
          <p:cNvPr id="8" name="Прямая соединительная линия 7"/>
          <p:cNvCxnSpPr/>
          <p:nvPr/>
        </p:nvCxnSpPr>
        <p:spPr>
          <a:xfrm>
            <a:off x="1670050" y="1196975"/>
            <a:ext cx="7337425" cy="0"/>
          </a:xfrm>
          <a:prstGeom prst="line">
            <a:avLst/>
          </a:prstGeom>
          <a:ln w="41275" cap="rnd" cmpd="dbl">
            <a:solidFill>
              <a:srgbClr val="00B050"/>
            </a:solidFill>
          </a:ln>
        </p:spPr>
        <p:style>
          <a:lnRef idx="1">
            <a:schemeClr val="accent1"/>
          </a:lnRef>
          <a:fillRef idx="0">
            <a:schemeClr val="accent1"/>
          </a:fillRef>
          <a:effectRef idx="0">
            <a:schemeClr val="accent1"/>
          </a:effectRef>
          <a:fontRef idx="minor">
            <a:schemeClr val="tx1"/>
          </a:fontRef>
        </p:style>
      </p:cxnSp>
      <p:sp>
        <p:nvSpPr>
          <p:cNvPr id="1030" name="Rectangle 11"/>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eaLnBrk="0" hangingPunct="0"/>
            <a:endParaRPr lang="ru-RU"/>
          </a:p>
        </p:txBody>
      </p:sp>
      <p:graphicFrame>
        <p:nvGraphicFramePr>
          <p:cNvPr id="1026" name="Object 10"/>
          <p:cNvGraphicFramePr>
            <a:graphicFrameLocks noChangeAspect="1"/>
          </p:cNvGraphicFramePr>
          <p:nvPr/>
        </p:nvGraphicFramePr>
        <p:xfrm>
          <a:off x="-222250" y="19050"/>
          <a:ext cx="9496425" cy="6584950"/>
        </p:xfrm>
        <a:graphic>
          <a:graphicData uri="http://schemas.openxmlformats.org/presentationml/2006/ole">
            <p:oleObj spid="_x0000_s1026" name="Слайд" r:id="rId4" imgW="4940814" imgH="3419910" progId="PowerPoint.Slide.12">
              <p:embed/>
            </p:oleObj>
          </a:graphicData>
        </a:graphic>
      </p:graphicFrame>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1" name="Picture 5" descr="gerb"/>
          <p:cNvPicPr>
            <a:picLocks noChangeAspect="1" noChangeArrowheads="1"/>
          </p:cNvPicPr>
          <p:nvPr/>
        </p:nvPicPr>
        <p:blipFill>
          <a:blip r:embed="rId3" cstate="print"/>
          <a:srcRect/>
          <a:stretch>
            <a:fillRect/>
          </a:stretch>
        </p:blipFill>
        <p:spPr bwMode="auto">
          <a:xfrm>
            <a:off x="539750" y="260350"/>
            <a:ext cx="690563" cy="1049338"/>
          </a:xfrm>
          <a:prstGeom prst="rect">
            <a:avLst/>
          </a:prstGeom>
          <a:noFill/>
          <a:ln w="9525">
            <a:noFill/>
            <a:miter lim="800000"/>
            <a:headEnd/>
            <a:tailEnd/>
          </a:ln>
        </p:spPr>
      </p:pic>
      <p:cxnSp>
        <p:nvCxnSpPr>
          <p:cNvPr id="3" name="Прямая соединительная линия 2"/>
          <p:cNvCxnSpPr/>
          <p:nvPr/>
        </p:nvCxnSpPr>
        <p:spPr>
          <a:xfrm>
            <a:off x="1792288" y="1149350"/>
            <a:ext cx="7337425" cy="0"/>
          </a:xfrm>
          <a:prstGeom prst="line">
            <a:avLst/>
          </a:prstGeom>
          <a:ln w="41275" cap="rnd" cmpd="dbl">
            <a:solidFill>
              <a:srgbClr val="0B4EE3"/>
            </a:solidFill>
          </a:ln>
        </p:spPr>
        <p:style>
          <a:lnRef idx="1">
            <a:schemeClr val="accent1"/>
          </a:lnRef>
          <a:fillRef idx="0">
            <a:schemeClr val="accent1"/>
          </a:fillRef>
          <a:effectRef idx="0">
            <a:schemeClr val="accent1"/>
          </a:effectRef>
          <a:fontRef idx="minor">
            <a:schemeClr val="tx1"/>
          </a:fontRef>
        </p:style>
      </p:cxnSp>
      <p:sp>
        <p:nvSpPr>
          <p:cNvPr id="11" name="Прямоугольник 10"/>
          <p:cNvSpPr/>
          <p:nvPr/>
        </p:nvSpPr>
        <p:spPr>
          <a:xfrm>
            <a:off x="1042988" y="2965450"/>
            <a:ext cx="4141787" cy="339725"/>
          </a:xfrm>
          <a:prstGeom prst="rect">
            <a:avLst/>
          </a:prstGeom>
        </p:spPr>
        <p:txBody>
          <a:bodyPr>
            <a:spAutoFit/>
          </a:bodyPr>
          <a:lstStyle/>
          <a:p>
            <a:pPr algn="ctr" eaLnBrk="0" hangingPunct="0">
              <a:defRPr/>
            </a:pPr>
            <a:r>
              <a:rPr lang="ru-RU" sz="1600" b="1" dirty="0">
                <a:solidFill>
                  <a:srgbClr val="FF0000"/>
                </a:solidFill>
                <a:effectLst>
                  <a:outerShdw blurRad="38100" dist="38100" dir="2700000" algn="tl">
                    <a:srgbClr val="000000">
                      <a:alpha val="43137"/>
                    </a:srgbClr>
                  </a:outerShdw>
                </a:effectLst>
                <a:cs typeface="+mn-cs"/>
              </a:rPr>
              <a:t> </a:t>
            </a:r>
          </a:p>
        </p:txBody>
      </p:sp>
      <p:cxnSp>
        <p:nvCxnSpPr>
          <p:cNvPr id="10" name="Прямая соединительная линия 9"/>
          <p:cNvCxnSpPr/>
          <p:nvPr/>
        </p:nvCxnSpPr>
        <p:spPr>
          <a:xfrm>
            <a:off x="1792288" y="1052513"/>
            <a:ext cx="7337425" cy="0"/>
          </a:xfrm>
          <a:prstGeom prst="line">
            <a:avLst/>
          </a:prstGeom>
          <a:ln w="41275" cap="rnd" cmpd="dbl">
            <a:solidFill>
              <a:srgbClr val="00B050"/>
            </a:solidFill>
          </a:ln>
        </p:spPr>
        <p:style>
          <a:lnRef idx="1">
            <a:schemeClr val="accent1"/>
          </a:lnRef>
          <a:fillRef idx="0">
            <a:schemeClr val="accent1"/>
          </a:fillRef>
          <a:effectRef idx="0">
            <a:schemeClr val="accent1"/>
          </a:effectRef>
          <a:fontRef idx="minor">
            <a:schemeClr val="tx1"/>
          </a:fontRef>
        </p:style>
      </p:cxnSp>
      <p:sp>
        <p:nvSpPr>
          <p:cNvPr id="30" name="Прямоугольник 29"/>
          <p:cNvSpPr/>
          <p:nvPr/>
        </p:nvSpPr>
        <p:spPr>
          <a:xfrm>
            <a:off x="514350" y="2838450"/>
            <a:ext cx="6073775" cy="693738"/>
          </a:xfrm>
          <a:prstGeom prst="rect">
            <a:avLst/>
          </a:prstGeom>
        </p:spPr>
        <p:txBody>
          <a:bodyPr>
            <a:spAutoFit/>
          </a:bodyPr>
          <a:lstStyle/>
          <a:p>
            <a:pPr marL="342900" indent="-342900" algn="just" eaLnBrk="0" hangingPunct="0">
              <a:lnSpc>
                <a:spcPct val="115000"/>
              </a:lnSpc>
              <a:spcAft>
                <a:spcPts val="0"/>
              </a:spcAft>
              <a:buClr>
                <a:srgbClr val="FF0000"/>
              </a:buClr>
              <a:buFont typeface="Wingdings" pitchFamily="2" charset="2"/>
              <a:buChar char="q"/>
              <a:defRPr/>
            </a:pPr>
            <a:endParaRPr lang="ru-RU" b="1" i="1" dirty="0">
              <a:solidFill>
                <a:srgbClr val="FF0000"/>
              </a:solidFill>
              <a:effectLst>
                <a:outerShdw blurRad="38100" dist="38100" dir="2700000" algn="tl">
                  <a:srgbClr val="000000">
                    <a:alpha val="43137"/>
                  </a:srgbClr>
                </a:outerShdw>
              </a:effectLst>
              <a:latin typeface="Times New Roman"/>
              <a:ea typeface="Calibri"/>
              <a:cs typeface="Times New Roman"/>
            </a:endParaRPr>
          </a:p>
          <a:p>
            <a:pPr marL="342900" indent="-342900" algn="just" eaLnBrk="0" hangingPunct="0">
              <a:lnSpc>
                <a:spcPct val="115000"/>
              </a:lnSpc>
              <a:spcAft>
                <a:spcPts val="0"/>
              </a:spcAft>
              <a:buClr>
                <a:srgbClr val="FF0000"/>
              </a:buClr>
              <a:buFont typeface="Wingdings" pitchFamily="2" charset="2"/>
              <a:buChar char="q"/>
              <a:defRPr/>
            </a:pPr>
            <a:endParaRPr lang="ru-RU" sz="1600" dirty="0">
              <a:solidFill>
                <a:srgbClr val="000000"/>
              </a:solidFill>
              <a:latin typeface="Times New Roman"/>
              <a:ea typeface="Calibri"/>
              <a:cs typeface="Times New Roman"/>
            </a:endParaRPr>
          </a:p>
        </p:txBody>
      </p:sp>
      <p:sp>
        <p:nvSpPr>
          <p:cNvPr id="17" name="Прямоугольник 11"/>
          <p:cNvSpPr>
            <a:spLocks noChangeArrowheads="1"/>
          </p:cNvSpPr>
          <p:nvPr/>
        </p:nvSpPr>
        <p:spPr bwMode="auto">
          <a:xfrm>
            <a:off x="0" y="5445125"/>
            <a:ext cx="4535488" cy="584200"/>
          </a:xfrm>
          <a:prstGeom prst="rect">
            <a:avLst/>
          </a:prstGeom>
          <a:noFill/>
          <a:ln>
            <a:noFill/>
          </a:ln>
          <a:extLst/>
        </p:spPr>
        <p:txBody>
          <a:bodyPr>
            <a:spAutoFit/>
          </a:bodyPr>
          <a:lstStyle/>
          <a:p>
            <a:pPr indent="452438" fontAlgn="auto">
              <a:spcBef>
                <a:spcPts val="0"/>
              </a:spcBef>
              <a:spcAft>
                <a:spcPts val="0"/>
              </a:spcAft>
              <a:defRPr/>
            </a:pPr>
            <a:endParaRPr lang="ru-RU" sz="1600" kern="0" dirty="0">
              <a:solidFill>
                <a:srgbClr val="000000"/>
              </a:solidFill>
              <a:cs typeface="+mn-cs"/>
            </a:endParaRPr>
          </a:p>
          <a:p>
            <a:pPr indent="452438" fontAlgn="auto">
              <a:spcBef>
                <a:spcPts val="0"/>
              </a:spcBef>
              <a:spcAft>
                <a:spcPts val="0"/>
              </a:spcAft>
              <a:defRPr/>
            </a:pPr>
            <a:endParaRPr lang="ru-RU" sz="1600" kern="0" dirty="0">
              <a:solidFill>
                <a:srgbClr val="000000"/>
              </a:solidFill>
              <a:cs typeface="+mn-cs"/>
            </a:endParaRPr>
          </a:p>
        </p:txBody>
      </p:sp>
      <p:sp>
        <p:nvSpPr>
          <p:cNvPr id="9" name="Заголовок 1"/>
          <p:cNvSpPr txBox="1">
            <a:spLocks/>
          </p:cNvSpPr>
          <p:nvPr/>
        </p:nvSpPr>
        <p:spPr>
          <a:xfrm>
            <a:off x="1371600" y="188913"/>
            <a:ext cx="7772400" cy="576262"/>
          </a:xfrm>
          <a:prstGeom prst="rect">
            <a:avLst/>
          </a:prstGeom>
        </p:spPr>
        <p:txBody>
          <a:bodyPr/>
          <a:lstStyle/>
          <a:p>
            <a:pPr algn="ctr" eaLnBrk="0" hangingPunct="0">
              <a:defRPr/>
            </a:pPr>
            <a:endParaRPr lang="ru-RU" sz="1600" b="1" dirty="0">
              <a:ln w="9000" cmpd="sng">
                <a:noFill/>
                <a:prstDash val="solid"/>
              </a:ln>
              <a:solidFill>
                <a:srgbClr val="000099"/>
              </a:solidFill>
              <a:effectLst>
                <a:outerShdw blurRad="38100" dist="38100" dir="2700000" algn="tl">
                  <a:srgbClr val="000000">
                    <a:alpha val="43137"/>
                  </a:srgbClr>
                </a:outerShdw>
              </a:effectLst>
              <a:latin typeface="+mj-lt"/>
              <a:ea typeface="+mj-ea"/>
              <a:cs typeface="+mj-cs"/>
            </a:endParaRPr>
          </a:p>
        </p:txBody>
      </p:sp>
      <p:pic>
        <p:nvPicPr>
          <p:cNvPr id="46088" name="Picture 2" descr="Картинки по запросу представлению сведений о дОХОДАХ В КАРТИНКАХ"/>
          <p:cNvPicPr>
            <a:picLocks noChangeAspect="1" noChangeArrowheads="1"/>
          </p:cNvPicPr>
          <p:nvPr/>
        </p:nvPicPr>
        <p:blipFill>
          <a:blip r:embed="rId4" cstate="print"/>
          <a:srcRect/>
          <a:stretch>
            <a:fillRect/>
          </a:stretch>
        </p:blipFill>
        <p:spPr bwMode="auto">
          <a:xfrm>
            <a:off x="539750" y="1557338"/>
            <a:ext cx="3816350" cy="2105025"/>
          </a:xfrm>
          <a:prstGeom prst="rect">
            <a:avLst/>
          </a:prstGeom>
          <a:noFill/>
          <a:ln w="9525">
            <a:noFill/>
            <a:miter lim="800000"/>
            <a:headEnd/>
            <a:tailEnd/>
          </a:ln>
        </p:spPr>
      </p:pic>
      <p:sp>
        <p:nvSpPr>
          <p:cNvPr id="46089" name="TextBox 13"/>
          <p:cNvSpPr txBox="1">
            <a:spLocks noChangeArrowheads="1"/>
          </p:cNvSpPr>
          <p:nvPr/>
        </p:nvSpPr>
        <p:spPr bwMode="auto">
          <a:xfrm>
            <a:off x="1476375" y="260350"/>
            <a:ext cx="7416800" cy="831850"/>
          </a:xfrm>
          <a:prstGeom prst="rect">
            <a:avLst/>
          </a:prstGeom>
          <a:noFill/>
          <a:ln w="9525">
            <a:noFill/>
            <a:miter lim="800000"/>
            <a:headEnd/>
            <a:tailEnd/>
          </a:ln>
        </p:spPr>
        <p:txBody>
          <a:bodyPr>
            <a:spAutoFit/>
          </a:bodyPr>
          <a:lstStyle/>
          <a:p>
            <a:pPr indent="450850" algn="ctr" eaLnBrk="0" hangingPunct="0"/>
            <a:r>
              <a:rPr lang="ru-RU" sz="1600" b="1">
                <a:solidFill>
                  <a:schemeClr val="accent2"/>
                </a:solidFill>
                <a:latin typeface="Liberation Serif" pitchFamily="18" charset="0"/>
              </a:rPr>
              <a:t>ПРЕДСТАВЛЕНИЕ СВЕДЕНИЙ О ДОХОДАХ, РАСХОДАХ,</a:t>
            </a:r>
          </a:p>
          <a:p>
            <a:pPr indent="450850" algn="ctr" eaLnBrk="0" hangingPunct="0"/>
            <a:r>
              <a:rPr lang="ru-RU" sz="1600" b="1">
                <a:solidFill>
                  <a:schemeClr val="accent2"/>
                </a:solidFill>
                <a:latin typeface="Liberation Serif" pitchFamily="18" charset="0"/>
              </a:rPr>
              <a:t> ОБ ИМУЩЕСТВЕ И ОБЯЗАТЕЛЬСТВАХ ИМУЩЕСТВЕННОГО ХАРАКТЕРА </a:t>
            </a:r>
          </a:p>
        </p:txBody>
      </p:sp>
      <p:pic>
        <p:nvPicPr>
          <p:cNvPr id="46092" name="Picture 5" descr="C:\Users\Ahtulov\Desktop\Системная папка\Documents\1 2022\3 КОРРУП против\9.jpg"/>
          <p:cNvPicPr>
            <a:picLocks noChangeAspect="1" noChangeArrowheads="1"/>
          </p:cNvPicPr>
          <p:nvPr/>
        </p:nvPicPr>
        <p:blipFill>
          <a:blip r:embed="rId5" cstate="print"/>
          <a:srcRect/>
          <a:stretch>
            <a:fillRect/>
          </a:stretch>
        </p:blipFill>
        <p:spPr bwMode="auto">
          <a:xfrm>
            <a:off x="4572000" y="3789363"/>
            <a:ext cx="3960813" cy="2182812"/>
          </a:xfrm>
          <a:prstGeom prst="rect">
            <a:avLst/>
          </a:prstGeom>
          <a:noFill/>
          <a:ln w="9525">
            <a:noFill/>
            <a:miter lim="800000"/>
            <a:headEnd/>
            <a:tailEnd/>
          </a:ln>
        </p:spPr>
      </p:pic>
      <p:pic>
        <p:nvPicPr>
          <p:cNvPr id="68609" name="Picture 1"/>
          <p:cNvPicPr>
            <a:picLocks noChangeAspect="1" noChangeArrowheads="1"/>
          </p:cNvPicPr>
          <p:nvPr/>
        </p:nvPicPr>
        <p:blipFill>
          <a:blip r:embed="rId6" cstate="print"/>
          <a:srcRect/>
          <a:stretch>
            <a:fillRect/>
          </a:stretch>
        </p:blipFill>
        <p:spPr bwMode="auto">
          <a:xfrm>
            <a:off x="4355976" y="1268761"/>
            <a:ext cx="4533900" cy="1944216"/>
          </a:xfrm>
          <a:prstGeom prst="rect">
            <a:avLst/>
          </a:prstGeom>
          <a:noFill/>
          <a:ln w="9525">
            <a:noFill/>
            <a:miter lim="800000"/>
            <a:headEnd/>
            <a:tailEnd/>
          </a:ln>
          <a:effectLst/>
        </p:spPr>
      </p:pic>
      <p:pic>
        <p:nvPicPr>
          <p:cNvPr id="68610" name="Picture 2"/>
          <p:cNvPicPr>
            <a:picLocks noChangeAspect="1" noChangeArrowheads="1"/>
          </p:cNvPicPr>
          <p:nvPr/>
        </p:nvPicPr>
        <p:blipFill>
          <a:blip r:embed="rId7" cstate="print"/>
          <a:srcRect/>
          <a:stretch>
            <a:fillRect/>
          </a:stretch>
        </p:blipFill>
        <p:spPr bwMode="auto">
          <a:xfrm>
            <a:off x="251520" y="3645024"/>
            <a:ext cx="4248150" cy="30289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29" name="Picture 5" descr="gerb"/>
          <p:cNvPicPr>
            <a:picLocks noChangeAspect="1" noChangeArrowheads="1"/>
          </p:cNvPicPr>
          <p:nvPr/>
        </p:nvPicPr>
        <p:blipFill>
          <a:blip r:embed="rId3" cstate="print"/>
          <a:srcRect/>
          <a:stretch>
            <a:fillRect/>
          </a:stretch>
        </p:blipFill>
        <p:spPr bwMode="auto">
          <a:xfrm>
            <a:off x="539750" y="260350"/>
            <a:ext cx="690563" cy="1049338"/>
          </a:xfrm>
          <a:prstGeom prst="rect">
            <a:avLst/>
          </a:prstGeom>
          <a:noFill/>
          <a:ln w="9525">
            <a:noFill/>
            <a:miter lim="800000"/>
            <a:headEnd/>
            <a:tailEnd/>
          </a:ln>
        </p:spPr>
      </p:pic>
      <p:cxnSp>
        <p:nvCxnSpPr>
          <p:cNvPr id="3" name="Прямая соединительная линия 2"/>
          <p:cNvCxnSpPr/>
          <p:nvPr/>
        </p:nvCxnSpPr>
        <p:spPr>
          <a:xfrm>
            <a:off x="1792288" y="1149350"/>
            <a:ext cx="7337425" cy="0"/>
          </a:xfrm>
          <a:prstGeom prst="line">
            <a:avLst/>
          </a:prstGeom>
          <a:ln w="41275" cap="rnd" cmpd="dbl">
            <a:solidFill>
              <a:srgbClr val="0B4EE3"/>
            </a:solidFill>
          </a:ln>
        </p:spPr>
        <p:style>
          <a:lnRef idx="1">
            <a:schemeClr val="accent1"/>
          </a:lnRef>
          <a:fillRef idx="0">
            <a:schemeClr val="accent1"/>
          </a:fillRef>
          <a:effectRef idx="0">
            <a:schemeClr val="accent1"/>
          </a:effectRef>
          <a:fontRef idx="minor">
            <a:schemeClr val="tx1"/>
          </a:fontRef>
        </p:style>
      </p:cxnSp>
      <p:sp>
        <p:nvSpPr>
          <p:cNvPr id="11" name="Прямоугольник 10"/>
          <p:cNvSpPr/>
          <p:nvPr/>
        </p:nvSpPr>
        <p:spPr>
          <a:xfrm>
            <a:off x="1042988" y="2965450"/>
            <a:ext cx="4141787" cy="339725"/>
          </a:xfrm>
          <a:prstGeom prst="rect">
            <a:avLst/>
          </a:prstGeom>
        </p:spPr>
        <p:txBody>
          <a:bodyPr>
            <a:spAutoFit/>
          </a:bodyPr>
          <a:lstStyle/>
          <a:p>
            <a:pPr algn="ctr" eaLnBrk="0" hangingPunct="0">
              <a:defRPr/>
            </a:pPr>
            <a:r>
              <a:rPr lang="ru-RU" sz="1600" b="1" dirty="0">
                <a:solidFill>
                  <a:srgbClr val="FF0000"/>
                </a:solidFill>
                <a:effectLst>
                  <a:outerShdw blurRad="38100" dist="38100" dir="2700000" algn="tl">
                    <a:srgbClr val="000000">
                      <a:alpha val="43137"/>
                    </a:srgbClr>
                  </a:outerShdw>
                </a:effectLst>
                <a:cs typeface="+mn-cs"/>
              </a:rPr>
              <a:t> </a:t>
            </a:r>
          </a:p>
        </p:txBody>
      </p:sp>
      <p:cxnSp>
        <p:nvCxnSpPr>
          <p:cNvPr id="10" name="Прямая соединительная линия 9"/>
          <p:cNvCxnSpPr/>
          <p:nvPr/>
        </p:nvCxnSpPr>
        <p:spPr>
          <a:xfrm>
            <a:off x="1792288" y="1052513"/>
            <a:ext cx="7337425" cy="0"/>
          </a:xfrm>
          <a:prstGeom prst="line">
            <a:avLst/>
          </a:prstGeom>
          <a:ln w="41275" cap="rnd" cmpd="dbl">
            <a:solidFill>
              <a:srgbClr val="00B050"/>
            </a:solidFill>
          </a:ln>
        </p:spPr>
        <p:style>
          <a:lnRef idx="1">
            <a:schemeClr val="accent1"/>
          </a:lnRef>
          <a:fillRef idx="0">
            <a:schemeClr val="accent1"/>
          </a:fillRef>
          <a:effectRef idx="0">
            <a:schemeClr val="accent1"/>
          </a:effectRef>
          <a:fontRef idx="minor">
            <a:schemeClr val="tx1"/>
          </a:fontRef>
        </p:style>
      </p:cxnSp>
      <p:sp>
        <p:nvSpPr>
          <p:cNvPr id="30" name="Прямоугольник 29"/>
          <p:cNvSpPr/>
          <p:nvPr/>
        </p:nvSpPr>
        <p:spPr>
          <a:xfrm>
            <a:off x="323850" y="4437063"/>
            <a:ext cx="6073775" cy="693737"/>
          </a:xfrm>
          <a:prstGeom prst="rect">
            <a:avLst/>
          </a:prstGeom>
        </p:spPr>
        <p:txBody>
          <a:bodyPr>
            <a:spAutoFit/>
          </a:bodyPr>
          <a:lstStyle/>
          <a:p>
            <a:pPr marL="342900" indent="-342900" algn="just" eaLnBrk="0" hangingPunct="0">
              <a:lnSpc>
                <a:spcPct val="115000"/>
              </a:lnSpc>
              <a:spcAft>
                <a:spcPts val="0"/>
              </a:spcAft>
              <a:buClr>
                <a:srgbClr val="FF0000"/>
              </a:buClr>
              <a:buFont typeface="Wingdings" pitchFamily="2" charset="2"/>
              <a:buChar char="q"/>
              <a:defRPr/>
            </a:pPr>
            <a:endParaRPr lang="ru-RU" b="1" i="1" dirty="0">
              <a:solidFill>
                <a:srgbClr val="FF0000"/>
              </a:solidFill>
              <a:effectLst>
                <a:outerShdw blurRad="38100" dist="38100" dir="2700000" algn="tl">
                  <a:srgbClr val="000000">
                    <a:alpha val="43137"/>
                  </a:srgbClr>
                </a:outerShdw>
              </a:effectLst>
              <a:latin typeface="Times New Roman"/>
              <a:ea typeface="Calibri"/>
              <a:cs typeface="Times New Roman"/>
            </a:endParaRPr>
          </a:p>
          <a:p>
            <a:pPr marL="342900" indent="-342900" algn="just" eaLnBrk="0" hangingPunct="0">
              <a:lnSpc>
                <a:spcPct val="115000"/>
              </a:lnSpc>
              <a:spcAft>
                <a:spcPts val="0"/>
              </a:spcAft>
              <a:buClr>
                <a:srgbClr val="FF0000"/>
              </a:buClr>
              <a:buFont typeface="Wingdings" pitchFamily="2" charset="2"/>
              <a:buChar char="q"/>
              <a:defRPr/>
            </a:pPr>
            <a:endParaRPr lang="ru-RU" sz="1600" dirty="0">
              <a:solidFill>
                <a:srgbClr val="000000"/>
              </a:solidFill>
              <a:latin typeface="Times New Roman"/>
              <a:ea typeface="Calibri"/>
              <a:cs typeface="Times New Roman"/>
            </a:endParaRPr>
          </a:p>
        </p:txBody>
      </p:sp>
      <p:sp>
        <p:nvSpPr>
          <p:cNvPr id="17" name="Прямоугольник 11"/>
          <p:cNvSpPr>
            <a:spLocks noChangeArrowheads="1"/>
          </p:cNvSpPr>
          <p:nvPr/>
        </p:nvSpPr>
        <p:spPr bwMode="auto">
          <a:xfrm>
            <a:off x="0" y="5445125"/>
            <a:ext cx="4535488" cy="584200"/>
          </a:xfrm>
          <a:prstGeom prst="rect">
            <a:avLst/>
          </a:prstGeom>
          <a:noFill/>
          <a:ln>
            <a:noFill/>
          </a:ln>
          <a:extLst/>
        </p:spPr>
        <p:txBody>
          <a:bodyPr>
            <a:spAutoFit/>
          </a:bodyPr>
          <a:lstStyle/>
          <a:p>
            <a:pPr indent="452438" fontAlgn="auto">
              <a:spcBef>
                <a:spcPts val="0"/>
              </a:spcBef>
              <a:spcAft>
                <a:spcPts val="0"/>
              </a:spcAft>
              <a:defRPr/>
            </a:pPr>
            <a:endParaRPr lang="ru-RU" sz="1600" kern="0" dirty="0">
              <a:solidFill>
                <a:srgbClr val="000000"/>
              </a:solidFill>
              <a:cs typeface="+mn-cs"/>
            </a:endParaRPr>
          </a:p>
          <a:p>
            <a:pPr indent="452438" fontAlgn="auto">
              <a:spcBef>
                <a:spcPts val="0"/>
              </a:spcBef>
              <a:spcAft>
                <a:spcPts val="0"/>
              </a:spcAft>
              <a:defRPr/>
            </a:pPr>
            <a:endParaRPr lang="ru-RU" sz="1600" kern="0" dirty="0">
              <a:solidFill>
                <a:srgbClr val="000000"/>
              </a:solidFill>
              <a:cs typeface="+mn-cs"/>
            </a:endParaRPr>
          </a:p>
        </p:txBody>
      </p:sp>
      <p:sp>
        <p:nvSpPr>
          <p:cNvPr id="9" name="Заголовок 1"/>
          <p:cNvSpPr txBox="1">
            <a:spLocks/>
          </p:cNvSpPr>
          <p:nvPr/>
        </p:nvSpPr>
        <p:spPr>
          <a:xfrm>
            <a:off x="1371600" y="188913"/>
            <a:ext cx="7772400" cy="576262"/>
          </a:xfrm>
          <a:prstGeom prst="rect">
            <a:avLst/>
          </a:prstGeom>
        </p:spPr>
        <p:txBody>
          <a:bodyPr/>
          <a:lstStyle/>
          <a:p>
            <a:pPr algn="ctr" eaLnBrk="0" hangingPunct="0">
              <a:defRPr/>
            </a:pPr>
            <a:endParaRPr lang="ru-RU" sz="1600" b="1" dirty="0">
              <a:ln w="9000" cmpd="sng">
                <a:noFill/>
                <a:prstDash val="solid"/>
              </a:ln>
              <a:solidFill>
                <a:srgbClr val="000099"/>
              </a:solidFill>
              <a:effectLst>
                <a:outerShdw blurRad="38100" dist="38100" dir="2700000" algn="tl">
                  <a:srgbClr val="000000">
                    <a:alpha val="43137"/>
                  </a:srgbClr>
                </a:outerShdw>
              </a:effectLst>
              <a:latin typeface="+mj-lt"/>
              <a:ea typeface="+mj-ea"/>
              <a:cs typeface="+mj-cs"/>
            </a:endParaRPr>
          </a:p>
        </p:txBody>
      </p:sp>
      <p:pic>
        <p:nvPicPr>
          <p:cNvPr id="48136" name="Picture 4" descr="Картинки по запросу занятия с муниципальными служащими в картинках"/>
          <p:cNvPicPr>
            <a:picLocks noChangeAspect="1" noChangeArrowheads="1"/>
          </p:cNvPicPr>
          <p:nvPr/>
        </p:nvPicPr>
        <p:blipFill>
          <a:blip r:embed="rId4" cstate="print"/>
          <a:srcRect/>
          <a:stretch>
            <a:fillRect/>
          </a:stretch>
        </p:blipFill>
        <p:spPr bwMode="auto">
          <a:xfrm>
            <a:off x="395288" y="1484313"/>
            <a:ext cx="4117975" cy="3457575"/>
          </a:xfrm>
          <a:prstGeom prst="rect">
            <a:avLst/>
          </a:prstGeom>
          <a:noFill/>
          <a:ln w="9525">
            <a:noFill/>
            <a:miter lim="800000"/>
            <a:headEnd/>
            <a:tailEnd/>
          </a:ln>
        </p:spPr>
      </p:pic>
      <p:sp>
        <p:nvSpPr>
          <p:cNvPr id="48137" name="TextBox 11"/>
          <p:cNvSpPr txBox="1">
            <a:spLocks noChangeArrowheads="1"/>
          </p:cNvSpPr>
          <p:nvPr/>
        </p:nvSpPr>
        <p:spPr bwMode="auto">
          <a:xfrm>
            <a:off x="1835150" y="333375"/>
            <a:ext cx="7747000" cy="400050"/>
          </a:xfrm>
          <a:prstGeom prst="rect">
            <a:avLst/>
          </a:prstGeom>
          <a:noFill/>
          <a:ln w="9525">
            <a:noFill/>
            <a:miter lim="800000"/>
            <a:headEnd/>
            <a:tailEnd/>
          </a:ln>
        </p:spPr>
        <p:txBody>
          <a:bodyPr>
            <a:spAutoFit/>
          </a:bodyPr>
          <a:lstStyle/>
          <a:p>
            <a:pPr eaLnBrk="0" hangingPunct="0"/>
            <a:r>
              <a:rPr lang="ru-RU" sz="1600"/>
              <a:t> </a:t>
            </a:r>
            <a:r>
              <a:rPr lang="ru-RU" sz="2000" b="1">
                <a:solidFill>
                  <a:schemeClr val="accent2"/>
                </a:solidFill>
                <a:latin typeface="Liberation Serif" pitchFamily="18" charset="0"/>
              </a:rPr>
              <a:t>Соблюдения требований к служебному поведению</a:t>
            </a:r>
          </a:p>
        </p:txBody>
      </p:sp>
      <p:sp>
        <p:nvSpPr>
          <p:cNvPr id="48138" name="TextBox 12"/>
          <p:cNvSpPr txBox="1">
            <a:spLocks noChangeArrowheads="1"/>
          </p:cNvSpPr>
          <p:nvPr/>
        </p:nvSpPr>
        <p:spPr bwMode="auto">
          <a:xfrm>
            <a:off x="1331913" y="3141663"/>
            <a:ext cx="184150" cy="368300"/>
          </a:xfrm>
          <a:prstGeom prst="rect">
            <a:avLst/>
          </a:prstGeom>
          <a:noFill/>
          <a:ln w="9525">
            <a:noFill/>
            <a:miter lim="800000"/>
            <a:headEnd/>
            <a:tailEnd/>
          </a:ln>
        </p:spPr>
        <p:txBody>
          <a:bodyPr wrap="none">
            <a:spAutoFit/>
          </a:bodyPr>
          <a:lstStyle/>
          <a:p>
            <a:pPr eaLnBrk="0" hangingPunct="0"/>
            <a:endParaRPr lang="ru-RU"/>
          </a:p>
        </p:txBody>
      </p:sp>
      <p:pic>
        <p:nvPicPr>
          <p:cNvPr id="48140" name="Рисунок 5" descr="C:\Users\ProkofevaAV\Desktop\при сталине.jpg"/>
          <p:cNvPicPr>
            <a:picLocks noChangeAspect="1" noChangeArrowheads="1"/>
          </p:cNvPicPr>
          <p:nvPr/>
        </p:nvPicPr>
        <p:blipFill>
          <a:blip r:embed="rId5" cstate="print"/>
          <a:srcRect/>
          <a:stretch>
            <a:fillRect/>
          </a:stretch>
        </p:blipFill>
        <p:spPr bwMode="auto">
          <a:xfrm>
            <a:off x="5580063" y="4868863"/>
            <a:ext cx="3168650" cy="1655762"/>
          </a:xfrm>
          <a:prstGeom prst="rect">
            <a:avLst/>
          </a:prstGeom>
          <a:noFill/>
          <a:ln w="9525">
            <a:noFill/>
            <a:miter lim="800000"/>
            <a:headEnd/>
            <a:tailEnd/>
          </a:ln>
        </p:spPr>
      </p:pic>
      <p:pic>
        <p:nvPicPr>
          <p:cNvPr id="66561" name="Picture 1"/>
          <p:cNvPicPr>
            <a:picLocks noChangeAspect="1" noChangeArrowheads="1"/>
          </p:cNvPicPr>
          <p:nvPr/>
        </p:nvPicPr>
        <p:blipFill>
          <a:blip r:embed="rId6" cstate="print"/>
          <a:srcRect/>
          <a:stretch>
            <a:fillRect/>
          </a:stretch>
        </p:blipFill>
        <p:spPr bwMode="auto">
          <a:xfrm>
            <a:off x="4572000" y="1412776"/>
            <a:ext cx="4324350" cy="28289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7" name="Picture 5" descr="gerb"/>
          <p:cNvPicPr>
            <a:picLocks noChangeAspect="1" noChangeArrowheads="1"/>
          </p:cNvPicPr>
          <p:nvPr/>
        </p:nvPicPr>
        <p:blipFill>
          <a:blip r:embed="rId3" cstate="print"/>
          <a:srcRect/>
          <a:stretch>
            <a:fillRect/>
          </a:stretch>
        </p:blipFill>
        <p:spPr bwMode="auto">
          <a:xfrm>
            <a:off x="539750" y="260350"/>
            <a:ext cx="690563" cy="1049338"/>
          </a:xfrm>
          <a:prstGeom prst="rect">
            <a:avLst/>
          </a:prstGeom>
          <a:noFill/>
          <a:ln w="9525">
            <a:noFill/>
            <a:miter lim="800000"/>
            <a:headEnd/>
            <a:tailEnd/>
          </a:ln>
        </p:spPr>
      </p:pic>
      <p:cxnSp>
        <p:nvCxnSpPr>
          <p:cNvPr id="3" name="Прямая соединительная линия 2"/>
          <p:cNvCxnSpPr/>
          <p:nvPr/>
        </p:nvCxnSpPr>
        <p:spPr>
          <a:xfrm>
            <a:off x="1792288" y="1149350"/>
            <a:ext cx="7337425" cy="0"/>
          </a:xfrm>
          <a:prstGeom prst="line">
            <a:avLst/>
          </a:prstGeom>
          <a:ln w="41275" cap="rnd" cmpd="dbl">
            <a:solidFill>
              <a:srgbClr val="0B4EE3"/>
            </a:solidFill>
          </a:ln>
        </p:spPr>
        <p:style>
          <a:lnRef idx="1">
            <a:schemeClr val="accent1"/>
          </a:lnRef>
          <a:fillRef idx="0">
            <a:schemeClr val="accent1"/>
          </a:fillRef>
          <a:effectRef idx="0">
            <a:schemeClr val="accent1"/>
          </a:effectRef>
          <a:fontRef idx="minor">
            <a:schemeClr val="tx1"/>
          </a:fontRef>
        </p:style>
      </p:cxnSp>
      <p:sp>
        <p:nvSpPr>
          <p:cNvPr id="11" name="Прямоугольник 10"/>
          <p:cNvSpPr/>
          <p:nvPr/>
        </p:nvSpPr>
        <p:spPr>
          <a:xfrm>
            <a:off x="1042988" y="2965450"/>
            <a:ext cx="4141787" cy="339725"/>
          </a:xfrm>
          <a:prstGeom prst="rect">
            <a:avLst/>
          </a:prstGeom>
        </p:spPr>
        <p:txBody>
          <a:bodyPr>
            <a:spAutoFit/>
          </a:bodyPr>
          <a:lstStyle/>
          <a:p>
            <a:pPr algn="ctr" eaLnBrk="0" hangingPunct="0">
              <a:defRPr/>
            </a:pPr>
            <a:r>
              <a:rPr lang="ru-RU" sz="1600" b="1" dirty="0">
                <a:solidFill>
                  <a:srgbClr val="FF0000"/>
                </a:solidFill>
                <a:effectLst>
                  <a:outerShdw blurRad="38100" dist="38100" dir="2700000" algn="tl">
                    <a:srgbClr val="000000">
                      <a:alpha val="43137"/>
                    </a:srgbClr>
                  </a:outerShdw>
                </a:effectLst>
                <a:cs typeface="+mn-cs"/>
              </a:rPr>
              <a:t> </a:t>
            </a:r>
          </a:p>
        </p:txBody>
      </p:sp>
      <p:cxnSp>
        <p:nvCxnSpPr>
          <p:cNvPr id="10" name="Прямая соединительная линия 9"/>
          <p:cNvCxnSpPr/>
          <p:nvPr/>
        </p:nvCxnSpPr>
        <p:spPr>
          <a:xfrm>
            <a:off x="1792288" y="1052513"/>
            <a:ext cx="7337425" cy="0"/>
          </a:xfrm>
          <a:prstGeom prst="line">
            <a:avLst/>
          </a:prstGeom>
          <a:ln w="41275" cap="rnd" cmpd="dbl">
            <a:solidFill>
              <a:srgbClr val="00B050"/>
            </a:solidFill>
          </a:ln>
        </p:spPr>
        <p:style>
          <a:lnRef idx="1">
            <a:schemeClr val="accent1"/>
          </a:lnRef>
          <a:fillRef idx="0">
            <a:schemeClr val="accent1"/>
          </a:fillRef>
          <a:effectRef idx="0">
            <a:schemeClr val="accent1"/>
          </a:effectRef>
          <a:fontRef idx="minor">
            <a:schemeClr val="tx1"/>
          </a:fontRef>
        </p:style>
      </p:cxnSp>
      <p:sp>
        <p:nvSpPr>
          <p:cNvPr id="30" name="Прямоугольник 29"/>
          <p:cNvSpPr/>
          <p:nvPr/>
        </p:nvSpPr>
        <p:spPr>
          <a:xfrm>
            <a:off x="514350" y="2838450"/>
            <a:ext cx="6073775" cy="693738"/>
          </a:xfrm>
          <a:prstGeom prst="rect">
            <a:avLst/>
          </a:prstGeom>
        </p:spPr>
        <p:txBody>
          <a:bodyPr>
            <a:spAutoFit/>
          </a:bodyPr>
          <a:lstStyle/>
          <a:p>
            <a:pPr marL="342900" indent="-342900" algn="just" eaLnBrk="0" hangingPunct="0">
              <a:lnSpc>
                <a:spcPct val="115000"/>
              </a:lnSpc>
              <a:spcAft>
                <a:spcPts val="0"/>
              </a:spcAft>
              <a:buClr>
                <a:srgbClr val="FF0000"/>
              </a:buClr>
              <a:buFont typeface="Wingdings" pitchFamily="2" charset="2"/>
              <a:buChar char="q"/>
              <a:defRPr/>
            </a:pPr>
            <a:endParaRPr lang="ru-RU" b="1" i="1" dirty="0">
              <a:solidFill>
                <a:srgbClr val="FF0000"/>
              </a:solidFill>
              <a:effectLst>
                <a:outerShdw blurRad="38100" dist="38100" dir="2700000" algn="tl">
                  <a:srgbClr val="000000">
                    <a:alpha val="43137"/>
                  </a:srgbClr>
                </a:outerShdw>
              </a:effectLst>
              <a:latin typeface="Times New Roman"/>
              <a:ea typeface="Calibri"/>
              <a:cs typeface="Times New Roman"/>
            </a:endParaRPr>
          </a:p>
          <a:p>
            <a:pPr marL="342900" indent="-342900" algn="just" eaLnBrk="0" hangingPunct="0">
              <a:lnSpc>
                <a:spcPct val="115000"/>
              </a:lnSpc>
              <a:spcAft>
                <a:spcPts val="0"/>
              </a:spcAft>
              <a:buClr>
                <a:srgbClr val="FF0000"/>
              </a:buClr>
              <a:buFont typeface="Wingdings" pitchFamily="2" charset="2"/>
              <a:buChar char="q"/>
              <a:defRPr/>
            </a:pPr>
            <a:endParaRPr lang="ru-RU" sz="1600" dirty="0">
              <a:solidFill>
                <a:srgbClr val="000000"/>
              </a:solidFill>
              <a:latin typeface="Times New Roman"/>
              <a:ea typeface="Calibri"/>
              <a:cs typeface="Times New Roman"/>
            </a:endParaRPr>
          </a:p>
        </p:txBody>
      </p:sp>
      <p:sp>
        <p:nvSpPr>
          <p:cNvPr id="17" name="Прямоугольник 11"/>
          <p:cNvSpPr>
            <a:spLocks noChangeArrowheads="1"/>
          </p:cNvSpPr>
          <p:nvPr/>
        </p:nvSpPr>
        <p:spPr bwMode="auto">
          <a:xfrm>
            <a:off x="0" y="5445125"/>
            <a:ext cx="4535488" cy="584200"/>
          </a:xfrm>
          <a:prstGeom prst="rect">
            <a:avLst/>
          </a:prstGeom>
          <a:noFill/>
          <a:ln>
            <a:noFill/>
          </a:ln>
          <a:extLst/>
        </p:spPr>
        <p:txBody>
          <a:bodyPr>
            <a:spAutoFit/>
          </a:bodyPr>
          <a:lstStyle/>
          <a:p>
            <a:pPr indent="452438" fontAlgn="auto">
              <a:spcBef>
                <a:spcPts val="0"/>
              </a:spcBef>
              <a:spcAft>
                <a:spcPts val="0"/>
              </a:spcAft>
              <a:defRPr/>
            </a:pPr>
            <a:endParaRPr lang="ru-RU" sz="1600" kern="0" dirty="0">
              <a:solidFill>
                <a:srgbClr val="000000"/>
              </a:solidFill>
              <a:cs typeface="+mn-cs"/>
            </a:endParaRPr>
          </a:p>
          <a:p>
            <a:pPr indent="452438" fontAlgn="auto">
              <a:spcBef>
                <a:spcPts val="0"/>
              </a:spcBef>
              <a:spcAft>
                <a:spcPts val="0"/>
              </a:spcAft>
              <a:defRPr/>
            </a:pPr>
            <a:endParaRPr lang="ru-RU" sz="1600" kern="0" dirty="0">
              <a:solidFill>
                <a:srgbClr val="000000"/>
              </a:solidFill>
              <a:cs typeface="+mn-cs"/>
            </a:endParaRPr>
          </a:p>
        </p:txBody>
      </p:sp>
      <p:sp>
        <p:nvSpPr>
          <p:cNvPr id="9" name="Заголовок 1"/>
          <p:cNvSpPr txBox="1">
            <a:spLocks/>
          </p:cNvSpPr>
          <p:nvPr/>
        </p:nvSpPr>
        <p:spPr>
          <a:xfrm>
            <a:off x="1371600" y="188913"/>
            <a:ext cx="7772400" cy="576262"/>
          </a:xfrm>
          <a:prstGeom prst="rect">
            <a:avLst/>
          </a:prstGeom>
        </p:spPr>
        <p:txBody>
          <a:bodyPr/>
          <a:lstStyle/>
          <a:p>
            <a:pPr algn="ctr" eaLnBrk="0" hangingPunct="0">
              <a:defRPr/>
            </a:pPr>
            <a:endParaRPr lang="ru-RU" sz="1600" b="1" dirty="0">
              <a:ln w="9000" cmpd="sng">
                <a:noFill/>
                <a:prstDash val="solid"/>
              </a:ln>
              <a:solidFill>
                <a:srgbClr val="000099"/>
              </a:solidFill>
              <a:effectLst>
                <a:outerShdw blurRad="38100" dist="38100" dir="2700000" algn="tl">
                  <a:srgbClr val="000000">
                    <a:alpha val="43137"/>
                  </a:srgbClr>
                </a:outerShdw>
              </a:effectLst>
              <a:latin typeface="+mj-lt"/>
              <a:ea typeface="+mj-ea"/>
              <a:cs typeface="+mj-cs"/>
            </a:endParaRPr>
          </a:p>
        </p:txBody>
      </p:sp>
      <p:pic>
        <p:nvPicPr>
          <p:cNvPr id="50184" name="Picture 10" descr="Картинки по запросу Финансовый контроль В КАРТИНКАХ">
            <a:hlinkClick r:id="rId4"/>
          </p:cNvPr>
          <p:cNvPicPr>
            <a:picLocks noChangeAspect="1" noChangeArrowheads="1"/>
          </p:cNvPicPr>
          <p:nvPr/>
        </p:nvPicPr>
        <p:blipFill>
          <a:blip r:embed="rId5" cstate="print"/>
          <a:srcRect/>
          <a:stretch>
            <a:fillRect/>
          </a:stretch>
        </p:blipFill>
        <p:spPr bwMode="auto">
          <a:xfrm>
            <a:off x="395288" y="1484313"/>
            <a:ext cx="4176712" cy="2543175"/>
          </a:xfrm>
          <a:prstGeom prst="rect">
            <a:avLst/>
          </a:prstGeom>
          <a:noFill/>
          <a:ln w="9525">
            <a:noFill/>
            <a:miter lim="800000"/>
            <a:headEnd/>
            <a:tailEnd/>
          </a:ln>
        </p:spPr>
      </p:pic>
      <p:sp>
        <p:nvSpPr>
          <p:cNvPr id="50185" name="TextBox 11"/>
          <p:cNvSpPr txBox="1">
            <a:spLocks noChangeArrowheads="1"/>
          </p:cNvSpPr>
          <p:nvPr/>
        </p:nvSpPr>
        <p:spPr bwMode="auto">
          <a:xfrm>
            <a:off x="2195513" y="549275"/>
            <a:ext cx="5616575" cy="400050"/>
          </a:xfrm>
          <a:prstGeom prst="rect">
            <a:avLst/>
          </a:prstGeom>
          <a:noFill/>
          <a:ln w="9525">
            <a:noFill/>
            <a:miter lim="800000"/>
            <a:headEnd/>
            <a:tailEnd/>
          </a:ln>
        </p:spPr>
        <p:txBody>
          <a:bodyPr>
            <a:spAutoFit/>
          </a:bodyPr>
          <a:lstStyle/>
          <a:p>
            <a:pPr algn="ctr" eaLnBrk="0" hangingPunct="0"/>
            <a:r>
              <a:rPr lang="ru-RU" sz="2000" b="1">
                <a:solidFill>
                  <a:schemeClr val="accent2"/>
                </a:solidFill>
                <a:latin typeface="Liberation Serif" pitchFamily="18" charset="0"/>
              </a:rPr>
              <a:t>ФИНАНСОВЫЙ КОНТРОЛЬ</a:t>
            </a:r>
          </a:p>
        </p:txBody>
      </p:sp>
      <p:sp>
        <p:nvSpPr>
          <p:cNvPr id="50187" name="TextBox 13"/>
          <p:cNvSpPr txBox="1">
            <a:spLocks noChangeArrowheads="1"/>
          </p:cNvSpPr>
          <p:nvPr/>
        </p:nvSpPr>
        <p:spPr bwMode="auto">
          <a:xfrm>
            <a:off x="323850" y="4293096"/>
            <a:ext cx="4103688" cy="2031504"/>
          </a:xfrm>
          <a:prstGeom prst="rect">
            <a:avLst/>
          </a:prstGeom>
          <a:noFill/>
          <a:ln w="9525">
            <a:noFill/>
            <a:miter lim="800000"/>
            <a:headEnd/>
            <a:tailEnd/>
          </a:ln>
        </p:spPr>
        <p:txBody>
          <a:bodyPr wrap="square">
            <a:spAutoFit/>
          </a:bodyPr>
          <a:lstStyle/>
          <a:p>
            <a:pPr algn="just" eaLnBrk="0" hangingPunct="0"/>
            <a:r>
              <a:rPr lang="ru-RU" sz="1400" dirty="0" smtClean="0">
                <a:solidFill>
                  <a:srgbClr val="FF0000"/>
                </a:solidFill>
                <a:latin typeface="Liberation Serif" pitchFamily="18" charset="0"/>
              </a:rPr>
              <a:t>Составлен и размещен документ «Бюджет для граждан»</a:t>
            </a:r>
            <a:r>
              <a:rPr lang="ru-RU" sz="1400" dirty="0" smtClean="0">
                <a:latin typeface="Liberation Serif" pitchFamily="18" charset="0"/>
              </a:rPr>
              <a:t> на официальном сайте  администрации Серовского городского округа в сети Интернет в целях информирования граждан о бюджете Серовского городского округа на очередной финансовый год и плановый период, а также отчет об исполнении  бюджета Серовского городского округа за отчетный финансовый год в доступной для граждан форме.</a:t>
            </a:r>
            <a:endParaRPr lang="ru-RU" sz="1400" dirty="0">
              <a:latin typeface="Liberation Serif" pitchFamily="18" charset="0"/>
            </a:endParaRPr>
          </a:p>
        </p:txBody>
      </p:sp>
      <p:sp>
        <p:nvSpPr>
          <p:cNvPr id="14" name="Rectangle 1"/>
          <p:cNvSpPr>
            <a:spLocks noChangeArrowheads="1"/>
          </p:cNvSpPr>
          <p:nvPr/>
        </p:nvSpPr>
        <p:spPr bwMode="auto">
          <a:xfrm>
            <a:off x="4716463" y="1403122"/>
            <a:ext cx="3959225" cy="4708981"/>
          </a:xfrm>
          <a:prstGeom prst="rect">
            <a:avLst/>
          </a:prstGeom>
          <a:noFill/>
          <a:ln w="9525">
            <a:noFill/>
            <a:miter lim="800000"/>
            <a:headEnd/>
            <a:tailEnd/>
          </a:ln>
        </p:spPr>
        <p:txBody>
          <a:bodyPr anchor="ctr">
            <a:spAutoFit/>
          </a:bodyPr>
          <a:lstStyle/>
          <a:p>
            <a:pPr indent="342900" algn="just" eaLnBrk="0" hangingPunct="0"/>
            <a:r>
              <a:rPr lang="ru-RU" sz="1200" dirty="0" smtClean="0">
                <a:latin typeface="Liberation Serif" pitchFamily="18" charset="0"/>
                <a:ea typeface="Liberation Serif" pitchFamily="18" charset="0"/>
                <a:cs typeface="Liberation Serif" pitchFamily="18" charset="0"/>
              </a:rPr>
              <a:t>В целях обеспечения муниципального финансового контроля в соответствии с бюджетным законодательством и муниципальными правовыми актами  функциональным органом «Финансовое управление администрации Серовского городского округа» в 2024 году </a:t>
            </a:r>
            <a:r>
              <a:rPr lang="ru-RU" sz="1200" dirty="0" smtClean="0">
                <a:solidFill>
                  <a:srgbClr val="FF0000"/>
                </a:solidFill>
                <a:latin typeface="Liberation Serif" pitchFamily="18" charset="0"/>
                <a:ea typeface="Liberation Serif" pitchFamily="18" charset="0"/>
                <a:cs typeface="Liberation Serif" pitchFamily="18" charset="0"/>
              </a:rPr>
              <a:t>проведено 7 плановых  проверок  расходования бюджетных средств. </a:t>
            </a:r>
            <a:r>
              <a:rPr lang="ru-RU" sz="1200" dirty="0" smtClean="0">
                <a:latin typeface="Liberation Serif" pitchFamily="18" charset="0"/>
                <a:ea typeface="Liberation Serif" pitchFamily="18" charset="0"/>
                <a:cs typeface="Liberation Serif" pitchFamily="18" charset="0"/>
              </a:rPr>
              <a:t>В целях обеспечения контроля в сфере закупок функциональным органом «Финансовое управление администрации Серовского городского округа»</a:t>
            </a:r>
            <a:r>
              <a:rPr lang="ru-RU" sz="1200" dirty="0" smtClean="0">
                <a:solidFill>
                  <a:srgbClr val="FF0000"/>
                </a:solidFill>
                <a:latin typeface="Liberation Serif" pitchFamily="18" charset="0"/>
                <a:ea typeface="Liberation Serif" pitchFamily="18" charset="0"/>
                <a:cs typeface="Liberation Serif" pitchFamily="18" charset="0"/>
              </a:rPr>
              <a:t> проведено 5</a:t>
            </a:r>
            <a:r>
              <a:rPr lang="en-US" sz="1200" dirty="0" smtClean="0">
                <a:solidFill>
                  <a:srgbClr val="FF0000"/>
                </a:solidFill>
                <a:latin typeface="Liberation Serif" pitchFamily="18" charset="0"/>
                <a:ea typeface="Liberation Serif" pitchFamily="18" charset="0"/>
                <a:cs typeface="Liberation Serif" pitchFamily="18" charset="0"/>
              </a:rPr>
              <a:t> </a:t>
            </a:r>
            <a:r>
              <a:rPr lang="ru-RU" sz="1200" dirty="0" smtClean="0">
                <a:solidFill>
                  <a:srgbClr val="FF0000"/>
                </a:solidFill>
                <a:latin typeface="Liberation Serif" pitchFamily="18" charset="0"/>
                <a:ea typeface="Liberation Serif" pitchFamily="18" charset="0"/>
                <a:cs typeface="Liberation Serif" pitchFamily="18" charset="0"/>
              </a:rPr>
              <a:t>плановых проверок соблюдения требований, установленных Федеральным законом от 05 апреля 2013 года N 44-ФЗ «О контрактной системе в сфере закупок товаров, работ, услуг для обеспечения государственных и муниципальных нужд». </a:t>
            </a:r>
            <a:r>
              <a:rPr lang="ru-RU" sz="1200" dirty="0" smtClean="0">
                <a:latin typeface="Liberation Serif" pitchFamily="18" charset="0"/>
                <a:ea typeface="Liberation Serif" pitchFamily="18" charset="0"/>
                <a:cs typeface="Liberation Serif" pitchFamily="18" charset="0"/>
              </a:rPr>
              <a:t>По итогам проведенных контрольных мероприятий в финансово-бюджетной сфере в соответствии с планом контрольных мероприятий, обобщены  результаты контроля за законностью, результативностью (эффективностью и экономностью) использования средств   бюджета Серовского городского округа  и иных источников, предусмотренных законодательством Российской Федерации. Итоги размещены на официальном сайте  администрации Серовского городского округа в сети Интернет в разделе «Противодействие коррупции».</a:t>
            </a:r>
            <a:endParaRPr lang="ru-RU" sz="1200" dirty="0">
              <a:latin typeface="Liberation Serif" pitchFamily="18" charset="0"/>
              <a:ea typeface="Liberation Serif" pitchFamily="18" charset="0"/>
              <a:cs typeface="Liberation Serif"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5" name="Picture 5" descr="gerb"/>
          <p:cNvPicPr>
            <a:picLocks noChangeAspect="1" noChangeArrowheads="1"/>
          </p:cNvPicPr>
          <p:nvPr/>
        </p:nvPicPr>
        <p:blipFill>
          <a:blip r:embed="rId3" cstate="print"/>
          <a:srcRect/>
          <a:stretch>
            <a:fillRect/>
          </a:stretch>
        </p:blipFill>
        <p:spPr bwMode="auto">
          <a:xfrm>
            <a:off x="539750" y="260350"/>
            <a:ext cx="690563" cy="1049338"/>
          </a:xfrm>
          <a:prstGeom prst="rect">
            <a:avLst/>
          </a:prstGeom>
          <a:noFill/>
          <a:ln w="9525">
            <a:noFill/>
            <a:miter lim="800000"/>
            <a:headEnd/>
            <a:tailEnd/>
          </a:ln>
        </p:spPr>
      </p:pic>
      <p:cxnSp>
        <p:nvCxnSpPr>
          <p:cNvPr id="3" name="Прямая соединительная линия 2"/>
          <p:cNvCxnSpPr/>
          <p:nvPr/>
        </p:nvCxnSpPr>
        <p:spPr>
          <a:xfrm>
            <a:off x="1792288" y="1149350"/>
            <a:ext cx="7337425" cy="0"/>
          </a:xfrm>
          <a:prstGeom prst="line">
            <a:avLst/>
          </a:prstGeom>
          <a:ln w="41275" cap="rnd" cmpd="dbl">
            <a:solidFill>
              <a:srgbClr val="0B4EE3"/>
            </a:solidFill>
          </a:ln>
        </p:spPr>
        <p:style>
          <a:lnRef idx="1">
            <a:schemeClr val="accent1"/>
          </a:lnRef>
          <a:fillRef idx="0">
            <a:schemeClr val="accent1"/>
          </a:fillRef>
          <a:effectRef idx="0">
            <a:schemeClr val="accent1"/>
          </a:effectRef>
          <a:fontRef idx="minor">
            <a:schemeClr val="tx1"/>
          </a:fontRef>
        </p:style>
      </p:cxnSp>
      <p:sp>
        <p:nvSpPr>
          <p:cNvPr id="11" name="Прямоугольник 10"/>
          <p:cNvSpPr/>
          <p:nvPr/>
        </p:nvSpPr>
        <p:spPr>
          <a:xfrm>
            <a:off x="1042988" y="2965450"/>
            <a:ext cx="4141787" cy="339725"/>
          </a:xfrm>
          <a:prstGeom prst="rect">
            <a:avLst/>
          </a:prstGeom>
        </p:spPr>
        <p:txBody>
          <a:bodyPr>
            <a:spAutoFit/>
          </a:bodyPr>
          <a:lstStyle/>
          <a:p>
            <a:pPr algn="ctr" eaLnBrk="0" hangingPunct="0">
              <a:defRPr/>
            </a:pPr>
            <a:r>
              <a:rPr lang="ru-RU" sz="1600" b="1" dirty="0">
                <a:solidFill>
                  <a:srgbClr val="FF0000"/>
                </a:solidFill>
                <a:effectLst>
                  <a:outerShdw blurRad="38100" dist="38100" dir="2700000" algn="tl">
                    <a:srgbClr val="000000">
                      <a:alpha val="43137"/>
                    </a:srgbClr>
                  </a:outerShdw>
                </a:effectLst>
                <a:cs typeface="+mn-cs"/>
              </a:rPr>
              <a:t> </a:t>
            </a:r>
          </a:p>
        </p:txBody>
      </p:sp>
      <p:cxnSp>
        <p:nvCxnSpPr>
          <p:cNvPr id="10" name="Прямая соединительная линия 9"/>
          <p:cNvCxnSpPr/>
          <p:nvPr/>
        </p:nvCxnSpPr>
        <p:spPr>
          <a:xfrm>
            <a:off x="1792288" y="1052513"/>
            <a:ext cx="7337425" cy="0"/>
          </a:xfrm>
          <a:prstGeom prst="line">
            <a:avLst/>
          </a:prstGeom>
          <a:ln w="41275" cap="rnd" cmpd="dbl">
            <a:solidFill>
              <a:srgbClr val="00B050"/>
            </a:solidFill>
          </a:ln>
        </p:spPr>
        <p:style>
          <a:lnRef idx="1">
            <a:schemeClr val="accent1"/>
          </a:lnRef>
          <a:fillRef idx="0">
            <a:schemeClr val="accent1"/>
          </a:fillRef>
          <a:effectRef idx="0">
            <a:schemeClr val="accent1"/>
          </a:effectRef>
          <a:fontRef idx="minor">
            <a:schemeClr val="tx1"/>
          </a:fontRef>
        </p:style>
      </p:cxnSp>
      <p:sp>
        <p:nvSpPr>
          <p:cNvPr id="30" name="Прямоугольник 29"/>
          <p:cNvSpPr/>
          <p:nvPr/>
        </p:nvSpPr>
        <p:spPr>
          <a:xfrm>
            <a:off x="514350" y="2838450"/>
            <a:ext cx="6073775" cy="693738"/>
          </a:xfrm>
          <a:prstGeom prst="rect">
            <a:avLst/>
          </a:prstGeom>
        </p:spPr>
        <p:txBody>
          <a:bodyPr>
            <a:spAutoFit/>
          </a:bodyPr>
          <a:lstStyle/>
          <a:p>
            <a:pPr marL="342900" indent="-342900" algn="just" eaLnBrk="0" hangingPunct="0">
              <a:lnSpc>
                <a:spcPct val="115000"/>
              </a:lnSpc>
              <a:spcAft>
                <a:spcPts val="0"/>
              </a:spcAft>
              <a:buClr>
                <a:srgbClr val="FF0000"/>
              </a:buClr>
              <a:buFont typeface="Wingdings" pitchFamily="2" charset="2"/>
              <a:buChar char="q"/>
              <a:defRPr/>
            </a:pPr>
            <a:endParaRPr lang="ru-RU" b="1" i="1" dirty="0">
              <a:solidFill>
                <a:srgbClr val="FF0000"/>
              </a:solidFill>
              <a:effectLst>
                <a:outerShdw blurRad="38100" dist="38100" dir="2700000" algn="tl">
                  <a:srgbClr val="000000">
                    <a:alpha val="43137"/>
                  </a:srgbClr>
                </a:outerShdw>
              </a:effectLst>
              <a:latin typeface="Times New Roman"/>
              <a:ea typeface="Calibri"/>
              <a:cs typeface="Times New Roman"/>
            </a:endParaRPr>
          </a:p>
          <a:p>
            <a:pPr marL="342900" indent="-342900" algn="just" eaLnBrk="0" hangingPunct="0">
              <a:lnSpc>
                <a:spcPct val="115000"/>
              </a:lnSpc>
              <a:spcAft>
                <a:spcPts val="0"/>
              </a:spcAft>
              <a:buClr>
                <a:srgbClr val="FF0000"/>
              </a:buClr>
              <a:buFont typeface="Wingdings" pitchFamily="2" charset="2"/>
              <a:buChar char="q"/>
              <a:defRPr/>
            </a:pPr>
            <a:endParaRPr lang="ru-RU" sz="1600" dirty="0">
              <a:solidFill>
                <a:srgbClr val="000000"/>
              </a:solidFill>
              <a:latin typeface="Times New Roman"/>
              <a:ea typeface="Calibri"/>
              <a:cs typeface="Times New Roman"/>
            </a:endParaRPr>
          </a:p>
        </p:txBody>
      </p:sp>
      <p:sp>
        <p:nvSpPr>
          <p:cNvPr id="17" name="Прямоугольник 11"/>
          <p:cNvSpPr>
            <a:spLocks noChangeArrowheads="1"/>
          </p:cNvSpPr>
          <p:nvPr/>
        </p:nvSpPr>
        <p:spPr bwMode="auto">
          <a:xfrm>
            <a:off x="0" y="5445125"/>
            <a:ext cx="4535488" cy="584200"/>
          </a:xfrm>
          <a:prstGeom prst="rect">
            <a:avLst/>
          </a:prstGeom>
          <a:noFill/>
          <a:ln>
            <a:noFill/>
          </a:ln>
          <a:extLst/>
        </p:spPr>
        <p:txBody>
          <a:bodyPr>
            <a:spAutoFit/>
          </a:bodyPr>
          <a:lstStyle/>
          <a:p>
            <a:pPr indent="452438" fontAlgn="auto">
              <a:spcBef>
                <a:spcPts val="0"/>
              </a:spcBef>
              <a:spcAft>
                <a:spcPts val="0"/>
              </a:spcAft>
              <a:defRPr/>
            </a:pPr>
            <a:endParaRPr lang="ru-RU" sz="1600" kern="0" dirty="0">
              <a:solidFill>
                <a:srgbClr val="000000"/>
              </a:solidFill>
              <a:cs typeface="+mn-cs"/>
            </a:endParaRPr>
          </a:p>
          <a:p>
            <a:pPr indent="452438" fontAlgn="auto">
              <a:spcBef>
                <a:spcPts val="0"/>
              </a:spcBef>
              <a:spcAft>
                <a:spcPts val="0"/>
              </a:spcAft>
              <a:defRPr/>
            </a:pPr>
            <a:endParaRPr lang="ru-RU" sz="1600" kern="0" dirty="0">
              <a:solidFill>
                <a:srgbClr val="000000"/>
              </a:solidFill>
              <a:cs typeface="+mn-cs"/>
            </a:endParaRPr>
          </a:p>
        </p:txBody>
      </p:sp>
      <p:sp>
        <p:nvSpPr>
          <p:cNvPr id="9" name="Заголовок 1"/>
          <p:cNvSpPr txBox="1">
            <a:spLocks/>
          </p:cNvSpPr>
          <p:nvPr/>
        </p:nvSpPr>
        <p:spPr>
          <a:xfrm>
            <a:off x="1371600" y="188913"/>
            <a:ext cx="7772400" cy="576262"/>
          </a:xfrm>
          <a:prstGeom prst="rect">
            <a:avLst/>
          </a:prstGeom>
        </p:spPr>
        <p:txBody>
          <a:bodyPr/>
          <a:lstStyle/>
          <a:p>
            <a:pPr algn="ctr" eaLnBrk="0" hangingPunct="0">
              <a:defRPr/>
            </a:pPr>
            <a:endParaRPr lang="ru-RU" sz="1600" b="1" dirty="0">
              <a:ln w="9000" cmpd="sng">
                <a:noFill/>
                <a:prstDash val="solid"/>
              </a:ln>
              <a:solidFill>
                <a:srgbClr val="000099"/>
              </a:solidFill>
              <a:effectLst>
                <a:outerShdw blurRad="38100" dist="38100" dir="2700000" algn="tl">
                  <a:srgbClr val="000000">
                    <a:alpha val="43137"/>
                  </a:srgbClr>
                </a:outerShdw>
              </a:effectLst>
              <a:latin typeface="+mj-lt"/>
              <a:ea typeface="+mj-ea"/>
              <a:cs typeface="+mj-cs"/>
            </a:endParaRPr>
          </a:p>
        </p:txBody>
      </p:sp>
      <p:sp>
        <p:nvSpPr>
          <p:cNvPr id="52232" name="TextBox 11"/>
          <p:cNvSpPr txBox="1">
            <a:spLocks noChangeArrowheads="1"/>
          </p:cNvSpPr>
          <p:nvPr/>
        </p:nvSpPr>
        <p:spPr bwMode="auto">
          <a:xfrm>
            <a:off x="2339975" y="549275"/>
            <a:ext cx="5400675" cy="368300"/>
          </a:xfrm>
          <a:prstGeom prst="rect">
            <a:avLst/>
          </a:prstGeom>
          <a:noFill/>
          <a:ln w="9525">
            <a:noFill/>
            <a:miter lim="800000"/>
            <a:headEnd/>
            <a:tailEnd/>
          </a:ln>
        </p:spPr>
        <p:txBody>
          <a:bodyPr>
            <a:spAutoFit/>
          </a:bodyPr>
          <a:lstStyle/>
          <a:p>
            <a:pPr algn="ctr" eaLnBrk="0" hangingPunct="0"/>
            <a:r>
              <a:rPr lang="ru-RU" b="1">
                <a:solidFill>
                  <a:schemeClr val="accent2"/>
                </a:solidFill>
                <a:latin typeface="Liberation Serif" pitchFamily="18" charset="0"/>
              </a:rPr>
              <a:t>ИНФОРМАЦИОННАЯ КОМПАНИЯ</a:t>
            </a:r>
          </a:p>
        </p:txBody>
      </p:sp>
      <p:pic>
        <p:nvPicPr>
          <p:cNvPr id="52233" name="Picture 2" descr="Картинки по запросу ИНФОРМАЦИОННАЯ КОМПАНИЯ ПО КОРРУПЦИИ В КАРТИНКАХ"/>
          <p:cNvPicPr>
            <a:picLocks noChangeAspect="1" noChangeArrowheads="1"/>
          </p:cNvPicPr>
          <p:nvPr/>
        </p:nvPicPr>
        <p:blipFill>
          <a:blip r:embed="rId4" cstate="print"/>
          <a:srcRect/>
          <a:stretch>
            <a:fillRect/>
          </a:stretch>
        </p:blipFill>
        <p:spPr bwMode="auto">
          <a:xfrm>
            <a:off x="323850" y="1773238"/>
            <a:ext cx="3816350" cy="2519362"/>
          </a:xfrm>
          <a:prstGeom prst="rect">
            <a:avLst/>
          </a:prstGeom>
          <a:noFill/>
          <a:ln w="9525">
            <a:noFill/>
            <a:miter lim="800000"/>
            <a:headEnd/>
            <a:tailEnd/>
          </a:ln>
        </p:spPr>
      </p:pic>
      <p:sp>
        <p:nvSpPr>
          <p:cNvPr id="52234" name="Rectangle 3"/>
          <p:cNvSpPr>
            <a:spLocks noChangeArrowheads="1"/>
          </p:cNvSpPr>
          <p:nvPr/>
        </p:nvSpPr>
        <p:spPr bwMode="auto">
          <a:xfrm>
            <a:off x="4211638" y="1387475"/>
            <a:ext cx="4608512" cy="2894013"/>
          </a:xfrm>
          <a:prstGeom prst="rect">
            <a:avLst/>
          </a:prstGeom>
          <a:noFill/>
          <a:ln w="9525">
            <a:noFill/>
            <a:miter lim="800000"/>
            <a:headEnd/>
            <a:tailEnd/>
          </a:ln>
        </p:spPr>
        <p:txBody>
          <a:bodyPr anchor="ctr">
            <a:spAutoFit/>
          </a:bodyPr>
          <a:lstStyle/>
          <a:p>
            <a:pPr indent="449263" algn="just" eaLnBrk="0" hangingPunct="0"/>
            <a:r>
              <a:rPr lang="ru-RU" sz="1400" dirty="0" smtClean="0">
                <a:latin typeface="Liberation Serif" pitchFamily="18" charset="0"/>
              </a:rPr>
              <a:t>В  2024 году была продолжена работа  по обеспечению доступности информации о деятельности органов местного самоуправления Серовского городского округа в сфере противодействия коррупции в соответствии с требованиями Федерального закона от 09 февраля 2009 года  № 8-ФЗ «Об обеспечение доступа к информации о деятельности государственных органов и органов местного самоуправления» в электронных и печатных средствах массовой информации. На официальном сайте администрации в сети Интернет размещено 756 муниципальных правовых актов, 942 единицы иной информации. 828 муниципальных правовых акта было официально опубликовано.</a:t>
            </a:r>
            <a:endParaRPr lang="ru-RU" sz="1400" dirty="0">
              <a:latin typeface="Liberation Serif" pitchFamily="18" charset="0"/>
            </a:endParaRPr>
          </a:p>
        </p:txBody>
      </p:sp>
      <p:sp>
        <p:nvSpPr>
          <p:cNvPr id="52235" name="Rectangle 4"/>
          <p:cNvSpPr>
            <a:spLocks noChangeArrowheads="1"/>
          </p:cNvSpPr>
          <p:nvPr/>
        </p:nvSpPr>
        <p:spPr bwMode="auto">
          <a:xfrm>
            <a:off x="250825" y="4442162"/>
            <a:ext cx="5041900" cy="2031325"/>
          </a:xfrm>
          <a:prstGeom prst="rect">
            <a:avLst/>
          </a:prstGeom>
          <a:noFill/>
          <a:ln w="9525">
            <a:noFill/>
            <a:miter lim="800000"/>
            <a:headEnd/>
            <a:tailEnd/>
          </a:ln>
        </p:spPr>
        <p:txBody>
          <a:bodyPr anchor="ctr">
            <a:spAutoFit/>
          </a:bodyPr>
          <a:lstStyle/>
          <a:p>
            <a:pPr eaLnBrk="0" hangingPunct="0"/>
            <a:r>
              <a:rPr lang="ru-RU" sz="1400" b="1" i="1" dirty="0" smtClean="0">
                <a:latin typeface="Liberation Serif" pitchFamily="18" charset="0"/>
              </a:rPr>
              <a:t>За  2024 год в адрес должностных лиц органов местного</a:t>
            </a:r>
          </a:p>
          <a:p>
            <a:pPr eaLnBrk="0" hangingPunct="0"/>
            <a:r>
              <a:rPr lang="ru-RU" sz="1400" b="1" i="1" dirty="0" smtClean="0">
                <a:latin typeface="Liberation Serif" pitchFamily="18" charset="0"/>
              </a:rPr>
              <a:t> самоуправления поступило 1190 письменных и 129 устных</a:t>
            </a:r>
          </a:p>
          <a:p>
            <a:pPr eaLnBrk="0" hangingPunct="0"/>
            <a:r>
              <a:rPr lang="ru-RU" sz="1400" b="1" i="1" dirty="0" smtClean="0">
                <a:latin typeface="Liberation Serif" pitchFamily="18" charset="0"/>
              </a:rPr>
              <a:t> обращений  граждан, в том числе 1 обращение о фактах коррупции . В интернет-приемную официального сайта</a:t>
            </a:r>
          </a:p>
          <a:p>
            <a:pPr eaLnBrk="0" hangingPunct="0"/>
            <a:r>
              <a:rPr lang="ru-RU" sz="1400" b="1" i="1" dirty="0" smtClean="0">
                <a:latin typeface="Liberation Serif" pitchFamily="18" charset="0"/>
              </a:rPr>
              <a:t> администрации в сети Интернет   поступило  361</a:t>
            </a:r>
          </a:p>
          <a:p>
            <a:pPr eaLnBrk="0" hangingPunct="0"/>
            <a:r>
              <a:rPr lang="ru-RU" sz="1400" b="1" i="1" dirty="0" smtClean="0">
                <a:latin typeface="Liberation Serif" pitchFamily="18" charset="0"/>
              </a:rPr>
              <a:t> электронное обращение (30,3% от числа письменных</a:t>
            </a:r>
          </a:p>
          <a:p>
            <a:pPr eaLnBrk="0" hangingPunct="0"/>
            <a:r>
              <a:rPr lang="ru-RU" sz="1400" b="1" i="1" dirty="0" smtClean="0">
                <a:latin typeface="Liberation Serif" pitchFamily="18" charset="0"/>
              </a:rPr>
              <a:t> обращений, поступивших в  2024 году), обращений о фактах коррупции не зарегистрировано. На «телефон доверия» обращения по фактам коррупции не поступали.</a:t>
            </a:r>
            <a:endParaRPr lang="ru-RU" sz="1400" b="1" i="1" dirty="0">
              <a:latin typeface="Liberation Serif" pitchFamily="18" charset="0"/>
            </a:endParaRPr>
          </a:p>
        </p:txBody>
      </p:sp>
      <p:pic>
        <p:nvPicPr>
          <p:cNvPr id="52236" name="Picture 6" descr="Картинки по запросу ИНФОРМАЦИОННАЯ КОМПАНИЯ ПО КОРРУПЦИИ В КАРТИНКАХ"/>
          <p:cNvPicPr>
            <a:picLocks noChangeAspect="1" noChangeArrowheads="1"/>
          </p:cNvPicPr>
          <p:nvPr/>
        </p:nvPicPr>
        <p:blipFill>
          <a:blip r:embed="rId5" cstate="print"/>
          <a:srcRect/>
          <a:stretch>
            <a:fillRect/>
          </a:stretch>
        </p:blipFill>
        <p:spPr bwMode="auto">
          <a:xfrm>
            <a:off x="5219700" y="4365625"/>
            <a:ext cx="3311525" cy="2232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038225" y="9525"/>
            <a:ext cx="7772400" cy="611188"/>
          </a:xfrm>
        </p:spPr>
        <p:txBody>
          <a:bodyPr>
            <a:noAutofit/>
          </a:bodyPr>
          <a:lstStyle/>
          <a:p>
            <a:pPr defTabSz="912813">
              <a:buClr>
                <a:srgbClr val="22228B"/>
              </a:buClr>
            </a:pPr>
            <a:r>
              <a:rPr sz="1400" smtClean="0">
                <a:ln>
                  <a:noFill/>
                </a:ln>
                <a:solidFill>
                  <a:schemeClr val="accent2"/>
                </a:solidFill>
                <a:effectLst>
                  <a:outerShdw blurRad="38100" dist="38100" dir="2700000" algn="tl">
                    <a:srgbClr val="C0C0C0"/>
                  </a:outerShdw>
                </a:effectLst>
                <a:latin typeface="Liberation Serif" pitchFamily="18" charset="0"/>
                <a:ea typeface="Liberation Serif" pitchFamily="18" charset="0"/>
                <a:cs typeface="Liberation Serif" pitchFamily="18" charset="0"/>
              </a:rPr>
              <a:t>ВОПРОСЫ, РАССМОТРЕННЫЕ В </a:t>
            </a:r>
            <a:r>
              <a:rPr sz="1400" smtClean="0">
                <a:ln>
                  <a:noFill/>
                </a:ln>
                <a:solidFill>
                  <a:schemeClr val="accent2"/>
                </a:solidFill>
                <a:effectLst>
                  <a:outerShdw blurRad="38100" dist="38100" dir="2700000" algn="tl">
                    <a:srgbClr val="C0C0C0"/>
                  </a:outerShdw>
                </a:effectLst>
                <a:latin typeface="Liberation Serif" pitchFamily="18" charset="0"/>
                <a:ea typeface="Liberation Serif" pitchFamily="18" charset="0"/>
                <a:cs typeface="Liberation Serif" pitchFamily="18" charset="0"/>
              </a:rPr>
              <a:t>2024 ГОДУ </a:t>
            </a:r>
            <a:r>
              <a:rPr sz="1400" smtClean="0">
                <a:ln>
                  <a:noFill/>
                </a:ln>
                <a:solidFill>
                  <a:schemeClr val="accent2"/>
                </a:solidFill>
                <a:effectLst>
                  <a:outerShdw blurRad="38100" dist="38100" dir="2700000" algn="tl">
                    <a:srgbClr val="C0C0C0"/>
                  </a:outerShdw>
                </a:effectLst>
                <a:latin typeface="Liberation Serif" pitchFamily="18" charset="0"/>
                <a:ea typeface="Liberation Serif" pitchFamily="18" charset="0"/>
                <a:cs typeface="Liberation Serif" pitchFamily="18" charset="0"/>
              </a:rPr>
              <a:t>КОМИССИЕЙ ПО КООРДИНАЦИИ РАБОТЫ ПО ПРОТИВОДЕЙСТВИЮ КОРРУПЦИИ В СЕРОВСКОМ ГОРОДСКОМ ОКРУГЕ</a:t>
            </a:r>
          </a:p>
        </p:txBody>
      </p:sp>
      <p:cxnSp>
        <p:nvCxnSpPr>
          <p:cNvPr id="22" name="Прямая соединительная линия 21"/>
          <p:cNvCxnSpPr/>
          <p:nvPr/>
        </p:nvCxnSpPr>
        <p:spPr>
          <a:xfrm>
            <a:off x="1258888" y="692150"/>
            <a:ext cx="7600950" cy="0"/>
          </a:xfrm>
          <a:prstGeom prst="line">
            <a:avLst/>
          </a:prstGeom>
          <a:ln w="41275" cap="rnd" cmpd="dbl">
            <a:solidFill>
              <a:srgbClr val="0B4EE3"/>
            </a:solidFill>
          </a:ln>
        </p:spPr>
        <p:style>
          <a:lnRef idx="1">
            <a:schemeClr val="accent1"/>
          </a:lnRef>
          <a:fillRef idx="0">
            <a:schemeClr val="accent1"/>
          </a:fillRef>
          <a:effectRef idx="0">
            <a:schemeClr val="accent1"/>
          </a:effectRef>
          <a:fontRef idx="minor">
            <a:schemeClr val="tx1"/>
          </a:fontRef>
        </p:style>
      </p:cxnSp>
      <p:cxnSp>
        <p:nvCxnSpPr>
          <p:cNvPr id="23" name="Прямая соединительная линия 22"/>
          <p:cNvCxnSpPr/>
          <p:nvPr/>
        </p:nvCxnSpPr>
        <p:spPr>
          <a:xfrm>
            <a:off x="1258888" y="620713"/>
            <a:ext cx="7559675" cy="0"/>
          </a:xfrm>
          <a:prstGeom prst="line">
            <a:avLst/>
          </a:prstGeom>
          <a:ln w="41275" cap="rnd" cmpd="dbl">
            <a:solidFill>
              <a:srgbClr val="00B050"/>
            </a:solidFill>
          </a:ln>
        </p:spPr>
        <p:style>
          <a:lnRef idx="1">
            <a:schemeClr val="accent1"/>
          </a:lnRef>
          <a:fillRef idx="0">
            <a:schemeClr val="accent1"/>
          </a:fillRef>
          <a:effectRef idx="0">
            <a:schemeClr val="accent1"/>
          </a:effectRef>
          <a:fontRef idx="minor">
            <a:schemeClr val="tx1"/>
          </a:fontRef>
        </p:style>
      </p:cxnSp>
      <p:sp>
        <p:nvSpPr>
          <p:cNvPr id="4" name="Скругленный прямоугольник 3"/>
          <p:cNvSpPr/>
          <p:nvPr/>
        </p:nvSpPr>
        <p:spPr>
          <a:xfrm>
            <a:off x="1691680" y="836712"/>
            <a:ext cx="7200800" cy="2592288"/>
          </a:xfrm>
          <a:prstGeom prst="roundRect">
            <a:avLst/>
          </a:prstGeom>
          <a:scene3d>
            <a:camera prst="orthographicFront"/>
            <a:lightRig rig="threePt" dir="t"/>
          </a:scene3d>
          <a:sp3d>
            <a:bevelT prst="angle"/>
          </a:sp3d>
        </p:spPr>
        <p:style>
          <a:lnRef idx="1">
            <a:schemeClr val="accent2"/>
          </a:lnRef>
          <a:fillRef idx="2">
            <a:schemeClr val="accent2"/>
          </a:fillRef>
          <a:effectRef idx="1">
            <a:schemeClr val="accent2"/>
          </a:effectRef>
          <a:fontRef idx="minor">
            <a:schemeClr val="dk1"/>
          </a:fontRef>
        </p:style>
        <p:txBody>
          <a:bodyPr anchor="ctr"/>
          <a:lstStyle/>
          <a:p>
            <a:pPr algn="just" eaLnBrk="0" hangingPunct="0">
              <a:defRPr/>
            </a:pPr>
            <a:endParaRPr lang="ru-RU" sz="1200" dirty="0"/>
          </a:p>
        </p:txBody>
      </p:sp>
      <p:sp>
        <p:nvSpPr>
          <p:cNvPr id="5" name="Пятиугольник 4"/>
          <p:cNvSpPr/>
          <p:nvPr/>
        </p:nvSpPr>
        <p:spPr>
          <a:xfrm>
            <a:off x="179512" y="1772816"/>
            <a:ext cx="1579375" cy="792088"/>
          </a:xfrm>
          <a:prstGeom prst="homePlate">
            <a:avLst/>
          </a:prstGeom>
          <a:scene3d>
            <a:camera prst="orthographicFront"/>
            <a:lightRig rig="threePt" dir="t"/>
          </a:scene3d>
          <a:sp3d>
            <a:bevelT prst="angle"/>
          </a:sp3d>
        </p:spPr>
        <p:style>
          <a:lnRef idx="1">
            <a:schemeClr val="accent2"/>
          </a:lnRef>
          <a:fillRef idx="2">
            <a:schemeClr val="accent2"/>
          </a:fillRef>
          <a:effectRef idx="1">
            <a:schemeClr val="accent2"/>
          </a:effectRef>
          <a:fontRef idx="minor">
            <a:schemeClr val="dk1"/>
          </a:fontRef>
        </p:style>
        <p:txBody>
          <a:bodyPr anchor="ctr"/>
          <a:lstStyle/>
          <a:p>
            <a:pPr algn="ctr" eaLnBrk="0" hangingPunct="0"/>
            <a:endParaRPr lang="ru-RU" sz="1600" dirty="0">
              <a:solidFill>
                <a:srgbClr val="000000"/>
              </a:solidFill>
              <a:cs typeface="Arial" charset="0"/>
            </a:endParaRPr>
          </a:p>
          <a:p>
            <a:pPr algn="ctr" eaLnBrk="0" hangingPunct="0"/>
            <a:r>
              <a:rPr lang="ru-RU" sz="1400" dirty="0">
                <a:solidFill>
                  <a:srgbClr val="000000"/>
                </a:solidFill>
                <a:latin typeface="Liberation Serif" pitchFamily="18" charset="0"/>
                <a:cs typeface="Arial" charset="0"/>
              </a:rPr>
              <a:t>Протокол </a:t>
            </a:r>
          </a:p>
          <a:p>
            <a:pPr algn="ctr" eaLnBrk="0" hangingPunct="0"/>
            <a:r>
              <a:rPr lang="ru-RU" sz="1400" dirty="0">
                <a:solidFill>
                  <a:srgbClr val="000000"/>
                </a:solidFill>
                <a:latin typeface="Liberation Serif" pitchFamily="18" charset="0"/>
                <a:cs typeface="Arial" charset="0"/>
              </a:rPr>
              <a:t>от </a:t>
            </a:r>
            <a:r>
              <a:rPr lang="ru-RU" sz="1400" dirty="0" smtClean="0">
                <a:solidFill>
                  <a:srgbClr val="000000"/>
                </a:solidFill>
                <a:latin typeface="Liberation Serif" pitchFamily="18" charset="0"/>
                <a:cs typeface="Arial" charset="0"/>
              </a:rPr>
              <a:t>28.03.2024</a:t>
            </a:r>
            <a:endParaRPr lang="ru-RU" sz="1400" dirty="0">
              <a:solidFill>
                <a:srgbClr val="000000"/>
              </a:solidFill>
              <a:latin typeface="Liberation Serif" pitchFamily="18" charset="0"/>
              <a:cs typeface="Arial" charset="0"/>
            </a:endParaRPr>
          </a:p>
          <a:p>
            <a:pPr algn="ctr" eaLnBrk="0" hangingPunct="0"/>
            <a:r>
              <a:rPr lang="ru-RU" sz="1400" dirty="0">
                <a:solidFill>
                  <a:srgbClr val="000000"/>
                </a:solidFill>
                <a:latin typeface="Liberation Serif" pitchFamily="18" charset="0"/>
                <a:cs typeface="Arial" charset="0"/>
              </a:rPr>
              <a:t>№ 1</a:t>
            </a:r>
          </a:p>
          <a:p>
            <a:pPr algn="ctr" eaLnBrk="0" hangingPunct="0"/>
            <a:endParaRPr lang="ru-RU" sz="1400" dirty="0">
              <a:solidFill>
                <a:srgbClr val="000000"/>
              </a:solidFill>
              <a:cs typeface="Arial" charset="0"/>
            </a:endParaRPr>
          </a:p>
        </p:txBody>
      </p:sp>
      <p:sp>
        <p:nvSpPr>
          <p:cNvPr id="14" name="Скругленный прямоугольник 13"/>
          <p:cNvSpPr/>
          <p:nvPr/>
        </p:nvSpPr>
        <p:spPr>
          <a:xfrm>
            <a:off x="1763689" y="3501008"/>
            <a:ext cx="7128792" cy="2736304"/>
          </a:xfrm>
          <a:prstGeom prst="roundRect">
            <a:avLst/>
          </a:prstGeom>
          <a:scene3d>
            <a:camera prst="orthographicFront"/>
            <a:lightRig rig="threePt" dir="t"/>
          </a:scene3d>
          <a:sp3d>
            <a:bevelT prst="angle"/>
          </a:sp3d>
        </p:spPr>
        <p:style>
          <a:lnRef idx="1">
            <a:schemeClr val="accent2"/>
          </a:lnRef>
          <a:fillRef idx="2">
            <a:schemeClr val="accent2"/>
          </a:fillRef>
          <a:effectRef idx="1">
            <a:schemeClr val="accent2"/>
          </a:effectRef>
          <a:fontRef idx="minor">
            <a:schemeClr val="dk1"/>
          </a:fontRef>
        </p:style>
        <p:txBody>
          <a:bodyPr anchor="ctr"/>
          <a:lstStyle/>
          <a:p>
            <a:pPr algn="just" eaLnBrk="0" hangingPunct="0">
              <a:defRPr/>
            </a:pPr>
            <a:endParaRPr lang="ru-RU" sz="1400" dirty="0"/>
          </a:p>
        </p:txBody>
      </p:sp>
      <p:sp>
        <p:nvSpPr>
          <p:cNvPr id="13" name="Пятиугольник 12"/>
          <p:cNvSpPr/>
          <p:nvPr/>
        </p:nvSpPr>
        <p:spPr>
          <a:xfrm>
            <a:off x="251520" y="4293096"/>
            <a:ext cx="1579375" cy="792088"/>
          </a:xfrm>
          <a:prstGeom prst="homePlate">
            <a:avLst/>
          </a:prstGeom>
          <a:scene3d>
            <a:camera prst="orthographicFront"/>
            <a:lightRig rig="threePt" dir="t"/>
          </a:scene3d>
          <a:sp3d>
            <a:bevelT prst="angle"/>
          </a:sp3d>
        </p:spPr>
        <p:style>
          <a:lnRef idx="1">
            <a:schemeClr val="accent2"/>
          </a:lnRef>
          <a:fillRef idx="2">
            <a:schemeClr val="accent2"/>
          </a:fillRef>
          <a:effectRef idx="1">
            <a:schemeClr val="accent2"/>
          </a:effectRef>
          <a:fontRef idx="minor">
            <a:schemeClr val="dk1"/>
          </a:fontRef>
        </p:style>
        <p:txBody>
          <a:bodyPr anchor="ctr"/>
          <a:lstStyle/>
          <a:p>
            <a:pPr algn="ctr" eaLnBrk="0" hangingPunct="0"/>
            <a:endParaRPr lang="ru-RU" sz="1600" dirty="0">
              <a:solidFill>
                <a:srgbClr val="000000"/>
              </a:solidFill>
              <a:cs typeface="Arial" charset="0"/>
            </a:endParaRPr>
          </a:p>
          <a:p>
            <a:pPr algn="ctr" eaLnBrk="0" hangingPunct="0"/>
            <a:r>
              <a:rPr lang="ru-RU" sz="1400" dirty="0">
                <a:solidFill>
                  <a:srgbClr val="000000"/>
                </a:solidFill>
                <a:latin typeface="Liberation Serif" pitchFamily="18" charset="0"/>
                <a:cs typeface="Arial" charset="0"/>
              </a:rPr>
              <a:t>Протокол </a:t>
            </a:r>
          </a:p>
          <a:p>
            <a:pPr algn="ctr" eaLnBrk="0" hangingPunct="0"/>
            <a:r>
              <a:rPr lang="ru-RU" sz="1400" dirty="0">
                <a:solidFill>
                  <a:srgbClr val="000000"/>
                </a:solidFill>
                <a:latin typeface="Liberation Serif" pitchFamily="18" charset="0"/>
                <a:cs typeface="Arial" charset="0"/>
              </a:rPr>
              <a:t>от </a:t>
            </a:r>
            <a:r>
              <a:rPr lang="ru-RU" sz="1400" dirty="0" smtClean="0">
                <a:solidFill>
                  <a:srgbClr val="000000"/>
                </a:solidFill>
                <a:latin typeface="Liberation Serif" pitchFamily="18" charset="0"/>
                <a:cs typeface="Arial" charset="0"/>
              </a:rPr>
              <a:t>29</a:t>
            </a:r>
            <a:r>
              <a:rPr lang="ru-RU" sz="1400" dirty="0" smtClean="0">
                <a:solidFill>
                  <a:srgbClr val="000000"/>
                </a:solidFill>
                <a:latin typeface="Liberation Serif" pitchFamily="18" charset="0"/>
                <a:cs typeface="Arial" charset="0"/>
              </a:rPr>
              <a:t>.05.2024</a:t>
            </a:r>
            <a:endParaRPr lang="ru-RU" sz="1400" dirty="0">
              <a:solidFill>
                <a:srgbClr val="000000"/>
              </a:solidFill>
              <a:latin typeface="Liberation Serif" pitchFamily="18" charset="0"/>
              <a:cs typeface="Arial" charset="0"/>
            </a:endParaRPr>
          </a:p>
          <a:p>
            <a:pPr algn="ctr" eaLnBrk="0" hangingPunct="0"/>
            <a:r>
              <a:rPr lang="ru-RU" sz="1400" dirty="0">
                <a:solidFill>
                  <a:srgbClr val="000000"/>
                </a:solidFill>
                <a:latin typeface="Liberation Serif" pitchFamily="18" charset="0"/>
                <a:cs typeface="Arial" charset="0"/>
              </a:rPr>
              <a:t>№ 2</a:t>
            </a:r>
          </a:p>
          <a:p>
            <a:pPr algn="ctr" eaLnBrk="0" hangingPunct="0"/>
            <a:endParaRPr lang="ru-RU" sz="1400" dirty="0">
              <a:solidFill>
                <a:srgbClr val="000000"/>
              </a:solidFill>
              <a:cs typeface="Arial" charset="0"/>
            </a:endParaRPr>
          </a:p>
        </p:txBody>
      </p:sp>
      <p:sp>
        <p:nvSpPr>
          <p:cNvPr id="40977" name="TextBox 16"/>
          <p:cNvSpPr txBox="1">
            <a:spLocks noChangeArrowheads="1"/>
          </p:cNvSpPr>
          <p:nvPr/>
        </p:nvSpPr>
        <p:spPr bwMode="auto">
          <a:xfrm flipH="1">
            <a:off x="1835150" y="836613"/>
            <a:ext cx="6840538" cy="2446824"/>
          </a:xfrm>
          <a:prstGeom prst="rect">
            <a:avLst/>
          </a:prstGeom>
          <a:noFill/>
          <a:ln w="9525">
            <a:noFill/>
            <a:miter lim="800000"/>
            <a:headEnd/>
            <a:tailEnd/>
          </a:ln>
        </p:spPr>
        <p:txBody>
          <a:bodyPr>
            <a:spAutoFit/>
          </a:bodyPr>
          <a:lstStyle/>
          <a:p>
            <a:pPr eaLnBrk="0" hangingPunct="0"/>
            <a:r>
              <a:rPr lang="ru-RU" sz="1100" dirty="0">
                <a:latin typeface="Liberation Serif" pitchFamily="18" charset="0"/>
              </a:rPr>
              <a:t>1. О результатах выполнения Планов мероприятий по противодействию коррупции в муниципальных учреждениях и организациях Серовского городского округа в </a:t>
            </a:r>
            <a:r>
              <a:rPr lang="ru-RU" sz="1100" dirty="0" smtClean="0">
                <a:latin typeface="Liberation Serif" pitchFamily="18" charset="0"/>
              </a:rPr>
              <a:t>2023 </a:t>
            </a:r>
            <a:r>
              <a:rPr lang="ru-RU" sz="1100" dirty="0">
                <a:latin typeface="Liberation Serif" pitchFamily="18" charset="0"/>
              </a:rPr>
              <a:t>году.</a:t>
            </a:r>
          </a:p>
          <a:p>
            <a:pPr eaLnBrk="0" hangingPunct="0"/>
            <a:r>
              <a:rPr lang="ru-RU" sz="1100" dirty="0">
                <a:latin typeface="Liberation Serif" pitchFamily="18" charset="0"/>
              </a:rPr>
              <a:t>2. Об организации мероприятий по размещению и наполнению разделов, посвященных вопросам противодействия коррупции, официальных сайтов муниципальных учреждений и предприятий, расположенных на территории Серовского городского округа.</a:t>
            </a:r>
          </a:p>
          <a:p>
            <a:pPr eaLnBrk="0" hangingPunct="0"/>
            <a:r>
              <a:rPr lang="ru-RU" sz="1100" dirty="0">
                <a:latin typeface="Liberation Serif" pitchFamily="18" charset="0"/>
              </a:rPr>
              <a:t>3. О результатах выявления и расследования преступлений коррупционной направленности, причинах и условиях, способствовавших совершению таких преступлений, в Серовском городском округе.</a:t>
            </a:r>
          </a:p>
          <a:p>
            <a:pPr eaLnBrk="0" hangingPunct="0"/>
            <a:r>
              <a:rPr lang="ru-RU" sz="1100" dirty="0">
                <a:latin typeface="Liberation Serif" pitchFamily="18" charset="0"/>
              </a:rPr>
              <a:t>4. Об организации работы с обращениями граждан, поступившими в адрес органов местного самоуправления Серовского городского округа в </a:t>
            </a:r>
            <a:r>
              <a:rPr lang="ru-RU" sz="1100" dirty="0" smtClean="0">
                <a:latin typeface="Liberation Serif" pitchFamily="18" charset="0"/>
              </a:rPr>
              <a:t>2023 </a:t>
            </a:r>
            <a:r>
              <a:rPr lang="ru-RU" sz="1100" dirty="0">
                <a:latin typeface="Liberation Serif" pitchFamily="18" charset="0"/>
              </a:rPr>
              <a:t>году.</a:t>
            </a:r>
          </a:p>
          <a:p>
            <a:pPr eaLnBrk="0" hangingPunct="0"/>
            <a:r>
              <a:rPr lang="ru-RU" sz="1100" dirty="0" smtClean="0">
                <a:latin typeface="Liberation Serif" pitchFamily="18" charset="0"/>
                <a:ea typeface="Liberation Serif" pitchFamily="18" charset="0"/>
                <a:cs typeface="Liberation Serif" pitchFamily="18" charset="0"/>
              </a:rPr>
              <a:t>5.О правоприменительной практике по результатам вступивших в законную силу решений судов о признании недействительными ненормативных правовых актов, незаконных решений и действий (бездействия) органов местного самоуправления, муниципальных учреждений и их должностных лиц в целях выработки и принятия мер по предупреждению и устранению причин выявленных нарушений.</a:t>
            </a:r>
            <a:endParaRPr lang="ru-RU" sz="1100" dirty="0">
              <a:latin typeface="Liberation Serif" pitchFamily="18" charset="0"/>
              <a:ea typeface="Liberation Serif" pitchFamily="18" charset="0"/>
              <a:cs typeface="Liberation Serif" pitchFamily="18" charset="0"/>
            </a:endParaRPr>
          </a:p>
          <a:p>
            <a:pPr algn="just" eaLnBrk="0" hangingPunct="0"/>
            <a:endParaRPr lang="ru-RU" sz="1000" dirty="0">
              <a:latin typeface="Liberation Serif" pitchFamily="18" charset="0"/>
            </a:endParaRPr>
          </a:p>
        </p:txBody>
      </p:sp>
      <p:sp>
        <p:nvSpPr>
          <p:cNvPr id="38930" name="TextBox 24"/>
          <p:cNvSpPr txBox="1">
            <a:spLocks noChangeArrowheads="1"/>
          </p:cNvSpPr>
          <p:nvPr/>
        </p:nvSpPr>
        <p:spPr bwMode="auto">
          <a:xfrm>
            <a:off x="1908175" y="3789363"/>
            <a:ext cx="6696075" cy="2431435"/>
          </a:xfrm>
          <a:prstGeom prst="rect">
            <a:avLst/>
          </a:prstGeom>
          <a:noFill/>
          <a:ln w="9525">
            <a:noFill/>
            <a:miter lim="800000"/>
            <a:headEnd/>
            <a:tailEnd/>
          </a:ln>
        </p:spPr>
        <p:txBody>
          <a:bodyPr>
            <a:spAutoFit/>
          </a:bodyPr>
          <a:lstStyle/>
          <a:p>
            <a:pPr eaLnBrk="0" hangingPunct="0"/>
            <a:r>
              <a:rPr lang="ru-RU" sz="1100" dirty="0">
                <a:latin typeface="Liberation Serif" pitchFamily="18" charset="0"/>
              </a:rPr>
              <a:t>1. Об эффективности предупреждения коррупции в муниципальных учреждениях и организациях. Соблюдение требований статьи 13.3 Федерального закона "О противодействии коррупции" от 25.12.2008 № 273-ФЗ.</a:t>
            </a:r>
          </a:p>
          <a:p>
            <a:pPr algn="just" eaLnBrk="0" hangingPunct="0"/>
            <a:r>
              <a:rPr lang="ru-RU" sz="1100" dirty="0">
                <a:latin typeface="Liberation Serif" pitchFamily="18" charset="0"/>
              </a:rPr>
              <a:t>2</a:t>
            </a:r>
            <a:r>
              <a:rPr lang="ru-RU" sz="1100" dirty="0">
                <a:latin typeface="Liberation Serif" pitchFamily="18" charset="0"/>
                <a:ea typeface="Liberation Serif" pitchFamily="18" charset="0"/>
                <a:cs typeface="Liberation Serif" pitchFamily="18" charset="0"/>
              </a:rPr>
              <a:t>. </a:t>
            </a:r>
            <a:r>
              <a:rPr lang="ru-RU" sz="1100" dirty="0" smtClean="0">
                <a:latin typeface="Liberation Serif" pitchFamily="18" charset="0"/>
                <a:ea typeface="Liberation Serif" pitchFamily="18" charset="0"/>
                <a:cs typeface="Liberation Serif" pitchFamily="18" charset="0"/>
              </a:rPr>
              <a:t>Об осуществлении контроля за законностью, результативностью (эффективностью и экономностью) использования средств бюджета Серовского городского округа и иных источников, предусмотренных законодательством Российской Федерации</a:t>
            </a:r>
            <a:r>
              <a:rPr lang="ru-RU" sz="1100" dirty="0" smtClean="0">
                <a:latin typeface="Liberation Serif" pitchFamily="18" charset="0"/>
                <a:ea typeface="Liberation Serif" pitchFamily="18" charset="0"/>
                <a:cs typeface="Liberation Serif" pitchFamily="18" charset="0"/>
              </a:rPr>
              <a:t>.</a:t>
            </a:r>
            <a:endParaRPr lang="ru-RU" sz="1100" dirty="0">
              <a:latin typeface="Liberation Serif" pitchFamily="18" charset="0"/>
              <a:ea typeface="Liberation Serif" pitchFamily="18" charset="0"/>
              <a:cs typeface="Liberation Serif" pitchFamily="18" charset="0"/>
            </a:endParaRPr>
          </a:p>
          <a:p>
            <a:pPr algn="just" eaLnBrk="0" hangingPunct="0"/>
            <a:r>
              <a:rPr lang="ru-RU" sz="1100" dirty="0">
                <a:latin typeface="Liberation Serif" pitchFamily="18" charset="0"/>
              </a:rPr>
              <a:t>3</a:t>
            </a:r>
            <a:r>
              <a:rPr lang="ru-RU" sz="1100" dirty="0">
                <a:latin typeface="Liberation Serif" pitchFamily="18" charset="0"/>
                <a:ea typeface="Liberation Serif" pitchFamily="18" charset="0"/>
                <a:cs typeface="Liberation Serif" pitchFamily="18" charset="0"/>
              </a:rPr>
              <a:t>. </a:t>
            </a:r>
            <a:r>
              <a:rPr lang="ru-RU" sz="1100" dirty="0" smtClean="0">
                <a:latin typeface="Liberation Serif" pitchFamily="18" charset="0"/>
                <a:ea typeface="Liberation Serif" pitchFamily="18" charset="0"/>
                <a:cs typeface="Liberation Serif" pitchFamily="18" charset="0"/>
              </a:rPr>
              <a:t>Об эффективности контрактной системы в сфере закупок товаров, работ, услуг для обеспечения муниципальных нужд в Серовском городском округе.</a:t>
            </a:r>
            <a:r>
              <a:rPr lang="ru-RU" sz="1100" dirty="0" smtClean="0">
                <a:latin typeface="Liberation Serif" pitchFamily="18" charset="0"/>
                <a:ea typeface="Liberation Serif" pitchFamily="18" charset="0"/>
                <a:cs typeface="Liberation Serif" pitchFamily="18" charset="0"/>
              </a:rPr>
              <a:t>.</a:t>
            </a:r>
            <a:endParaRPr lang="ru-RU" sz="1100" dirty="0">
              <a:latin typeface="Liberation Serif" pitchFamily="18" charset="0"/>
              <a:ea typeface="Liberation Serif" pitchFamily="18" charset="0"/>
              <a:cs typeface="Liberation Serif" pitchFamily="18" charset="0"/>
            </a:endParaRPr>
          </a:p>
          <a:p>
            <a:pPr eaLnBrk="0" hangingPunct="0"/>
            <a:r>
              <a:rPr lang="ru-RU" sz="1100" dirty="0">
                <a:latin typeface="Liberation Serif" pitchFamily="18" charset="0"/>
              </a:rPr>
              <a:t>4. О правоприменительной практике по результатам вступивших в законную силу решений судов о признании недействительными ненормативных правовых актов, незаконных решений и действий (бездействия) органов местного самоуправления, муниципальных учреждений и их должностных лиц в целях выработки и принятия мер по предупреждению и устранению причин выявленных нарушений.</a:t>
            </a:r>
          </a:p>
          <a:p>
            <a:pPr eaLnBrk="0" hangingPunct="0"/>
            <a:r>
              <a:rPr lang="ru-RU" sz="1000" dirty="0"/>
              <a:t> </a:t>
            </a:r>
          </a:p>
          <a:p>
            <a:pPr eaLnBrk="0" hangingPunct="0"/>
            <a:endParaRPr lang="ru-RU" sz="1000" dirty="0">
              <a:latin typeface="Liberation Serif" pitchFamily="18" charset="0"/>
            </a:endParaRPr>
          </a:p>
        </p:txBody>
      </p:sp>
      <p:pic>
        <p:nvPicPr>
          <p:cNvPr id="54290" name="Picture 5" descr="gerb"/>
          <p:cNvPicPr>
            <a:picLocks noChangeAspect="1" noChangeArrowheads="1"/>
          </p:cNvPicPr>
          <p:nvPr/>
        </p:nvPicPr>
        <p:blipFill>
          <a:blip r:embed="rId2" cstate="print"/>
          <a:srcRect/>
          <a:stretch>
            <a:fillRect/>
          </a:stretch>
        </p:blipFill>
        <p:spPr bwMode="auto">
          <a:xfrm>
            <a:off x="250825" y="188913"/>
            <a:ext cx="865188" cy="1311275"/>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038225" y="9525"/>
            <a:ext cx="7772400" cy="611188"/>
          </a:xfrm>
        </p:spPr>
        <p:txBody>
          <a:bodyPr>
            <a:normAutofit fontScale="90000"/>
          </a:bodyPr>
          <a:lstStyle/>
          <a:p>
            <a:pPr defTabSz="912813">
              <a:buClr>
                <a:srgbClr val="22228B"/>
              </a:buClr>
            </a:pPr>
            <a:r>
              <a:rPr sz="1400" dirty="0" smtClean="0">
                <a:ln>
                  <a:noFill/>
                </a:ln>
                <a:solidFill>
                  <a:schemeClr val="accent2"/>
                </a:solidFill>
                <a:effectLst>
                  <a:outerShdw blurRad="38100" dist="38100" dir="2700000" algn="tl">
                    <a:srgbClr val="C0C0C0"/>
                  </a:outerShdw>
                </a:effectLst>
                <a:latin typeface="Liberation Serif" pitchFamily="18" charset="0"/>
                <a:ea typeface="Liberation Serif" pitchFamily="18" charset="0"/>
                <a:cs typeface="Liberation Serif" pitchFamily="18" charset="0"/>
              </a:rPr>
              <a:t>ВОПРОСЫ, РАССМОТРЕННЫЕ В 2022 ГОДУ КОМИССИЕЙ ПО КООРДИНАЦИИ РАБОТЫ ПО ПРОТИВОДЕЙСТВИЮ КОРРУПЦИИ В СЕРОВСКОМ ГОРОДСКОМ ОКРУГЕ</a:t>
            </a:r>
          </a:p>
        </p:txBody>
      </p:sp>
      <p:cxnSp>
        <p:nvCxnSpPr>
          <p:cNvPr id="22" name="Прямая соединительная линия 21"/>
          <p:cNvCxnSpPr/>
          <p:nvPr/>
        </p:nvCxnSpPr>
        <p:spPr>
          <a:xfrm>
            <a:off x="1258888" y="692150"/>
            <a:ext cx="7600950" cy="0"/>
          </a:xfrm>
          <a:prstGeom prst="line">
            <a:avLst/>
          </a:prstGeom>
          <a:ln w="41275" cap="rnd" cmpd="dbl">
            <a:solidFill>
              <a:srgbClr val="0B4EE3"/>
            </a:solidFill>
          </a:ln>
        </p:spPr>
        <p:style>
          <a:lnRef idx="1">
            <a:schemeClr val="accent1"/>
          </a:lnRef>
          <a:fillRef idx="0">
            <a:schemeClr val="accent1"/>
          </a:fillRef>
          <a:effectRef idx="0">
            <a:schemeClr val="accent1"/>
          </a:effectRef>
          <a:fontRef idx="minor">
            <a:schemeClr val="tx1"/>
          </a:fontRef>
        </p:style>
      </p:cxnSp>
      <p:cxnSp>
        <p:nvCxnSpPr>
          <p:cNvPr id="23" name="Прямая соединительная линия 22"/>
          <p:cNvCxnSpPr/>
          <p:nvPr/>
        </p:nvCxnSpPr>
        <p:spPr>
          <a:xfrm>
            <a:off x="1258888" y="620713"/>
            <a:ext cx="7559675" cy="0"/>
          </a:xfrm>
          <a:prstGeom prst="line">
            <a:avLst/>
          </a:prstGeom>
          <a:ln w="41275" cap="rnd" cmpd="dbl">
            <a:solidFill>
              <a:srgbClr val="00B050"/>
            </a:solidFill>
          </a:ln>
        </p:spPr>
        <p:style>
          <a:lnRef idx="1">
            <a:schemeClr val="accent1"/>
          </a:lnRef>
          <a:fillRef idx="0">
            <a:schemeClr val="accent1"/>
          </a:fillRef>
          <a:effectRef idx="0">
            <a:schemeClr val="accent1"/>
          </a:effectRef>
          <a:fontRef idx="minor">
            <a:schemeClr val="tx1"/>
          </a:fontRef>
        </p:style>
      </p:cxnSp>
      <p:sp>
        <p:nvSpPr>
          <p:cNvPr id="4" name="Скругленный прямоугольник 3"/>
          <p:cNvSpPr/>
          <p:nvPr/>
        </p:nvSpPr>
        <p:spPr>
          <a:xfrm>
            <a:off x="1835696" y="980728"/>
            <a:ext cx="7056784" cy="3024336"/>
          </a:xfrm>
          <a:prstGeom prst="roundRect">
            <a:avLst/>
          </a:prstGeom>
          <a:scene3d>
            <a:camera prst="orthographicFront"/>
            <a:lightRig rig="threePt" dir="t"/>
          </a:scene3d>
          <a:sp3d>
            <a:bevelT prst="angle"/>
          </a:sp3d>
        </p:spPr>
        <p:style>
          <a:lnRef idx="1">
            <a:schemeClr val="accent2"/>
          </a:lnRef>
          <a:fillRef idx="2">
            <a:schemeClr val="accent2"/>
          </a:fillRef>
          <a:effectRef idx="1">
            <a:schemeClr val="accent2"/>
          </a:effectRef>
          <a:fontRef idx="minor">
            <a:schemeClr val="dk1"/>
          </a:fontRef>
        </p:style>
        <p:txBody>
          <a:bodyPr anchor="ctr"/>
          <a:lstStyle/>
          <a:p>
            <a:pPr eaLnBrk="0" hangingPunct="0"/>
            <a:endParaRPr lang="ru-RU" sz="1200" dirty="0">
              <a:solidFill>
                <a:srgbClr val="000000"/>
              </a:solidFill>
              <a:cs typeface="Arial" charset="0"/>
            </a:endParaRPr>
          </a:p>
          <a:p>
            <a:pPr eaLnBrk="0" hangingPunct="0"/>
            <a:endParaRPr lang="ru-RU" sz="1200" dirty="0">
              <a:solidFill>
                <a:srgbClr val="000000"/>
              </a:solidFill>
              <a:cs typeface="Arial" charset="0"/>
            </a:endParaRPr>
          </a:p>
          <a:p>
            <a:r>
              <a:rPr lang="ru-RU" sz="1100" dirty="0" smtClean="0">
                <a:latin typeface="Liberation Serif" pitchFamily="18" charset="0"/>
                <a:ea typeface="Liberation Serif" pitchFamily="18" charset="0"/>
                <a:cs typeface="Liberation Serif" pitchFamily="18" charset="0"/>
              </a:rPr>
              <a:t>1. Результаты социологических исследований в целях оценки уровня коррупции в Свердловской области, проведенных в 2023 году. </a:t>
            </a:r>
          </a:p>
          <a:p>
            <a:r>
              <a:rPr lang="ru-RU" sz="1100" dirty="0" smtClean="0">
                <a:latin typeface="Liberation Serif" pitchFamily="18" charset="0"/>
                <a:ea typeface="Liberation Serif" pitchFamily="18" charset="0"/>
                <a:cs typeface="Liberation Serif" pitchFamily="18" charset="0"/>
              </a:rPr>
              <a:t>2. Антикоррупционное воспитание в рамках обучающих программ школьного и дополнительного образования детей в Серовском городском округе.</a:t>
            </a:r>
          </a:p>
          <a:p>
            <a:r>
              <a:rPr lang="ru-RU" sz="1100" dirty="0" smtClean="0">
                <a:latin typeface="Liberation Serif" pitchFamily="18" charset="0"/>
                <a:ea typeface="Liberation Serif" pitchFamily="18" charset="0"/>
                <a:cs typeface="Liberation Serif" pitchFamily="18" charset="0"/>
              </a:rPr>
              <a:t>3. О проведении организационных мероприятий по реализации антикоррупционной политики и мер по соблюдению муниципальными слу­жащими ограничений, запретов и по исполнению обязан­ностей, установленных в целях противодействия корруп­ции.</a:t>
            </a:r>
          </a:p>
          <a:p>
            <a:r>
              <a:rPr lang="ru-RU" sz="1100" dirty="0" smtClean="0">
                <a:latin typeface="Liberation Serif" pitchFamily="18" charset="0"/>
                <a:ea typeface="Liberation Serif" pitchFamily="18" charset="0"/>
                <a:cs typeface="Liberation Serif" pitchFamily="18" charset="0"/>
              </a:rPr>
              <a:t>4. Об организации работы по выявлению личной заинтересованности в сфере закупок товаров, работ, услуг для муниципальных нужд в органах местного самоуправления Серовского городского округа и подведомственных муниципальных организациях</a:t>
            </a:r>
          </a:p>
          <a:p>
            <a:r>
              <a:rPr lang="ru-RU" sz="1100" dirty="0" smtClean="0">
                <a:latin typeface="Liberation Serif" pitchFamily="18" charset="0"/>
                <a:ea typeface="Liberation Serif" pitchFamily="18" charset="0"/>
                <a:cs typeface="Liberation Serif" pitchFamily="18" charset="0"/>
              </a:rPr>
              <a:t>5. О правоприменительной практике по результатам вступивших в законную силу решений судов о признании недействительными ненормативных правовых актов, незаконных решений и действий (бездействия) органов местного самоуправления, муниципальных учреждений и их должностных лиц в целях выработки и принятия мер по предупреждению и устранению причин выявленных нарушений.</a:t>
            </a:r>
          </a:p>
          <a:p>
            <a:pPr algn="just" eaLnBrk="0" hangingPunct="0"/>
            <a:endParaRPr lang="ru-RU" sz="1200" dirty="0">
              <a:solidFill>
                <a:srgbClr val="000000"/>
              </a:solidFill>
              <a:cs typeface="Arial" charset="0"/>
            </a:endParaRPr>
          </a:p>
        </p:txBody>
      </p:sp>
      <p:sp>
        <p:nvSpPr>
          <p:cNvPr id="5" name="Пятиугольник 4"/>
          <p:cNvSpPr/>
          <p:nvPr/>
        </p:nvSpPr>
        <p:spPr>
          <a:xfrm>
            <a:off x="179512" y="2060848"/>
            <a:ext cx="1656184" cy="792088"/>
          </a:xfrm>
          <a:prstGeom prst="homePlate">
            <a:avLst/>
          </a:prstGeom>
          <a:scene3d>
            <a:camera prst="orthographicFront"/>
            <a:lightRig rig="threePt" dir="t"/>
          </a:scene3d>
          <a:sp3d>
            <a:bevelT prst="angle"/>
          </a:sp3d>
        </p:spPr>
        <p:style>
          <a:lnRef idx="1">
            <a:schemeClr val="accent2"/>
          </a:lnRef>
          <a:fillRef idx="2">
            <a:schemeClr val="accent2"/>
          </a:fillRef>
          <a:effectRef idx="1">
            <a:schemeClr val="accent2"/>
          </a:effectRef>
          <a:fontRef idx="minor">
            <a:schemeClr val="dk1"/>
          </a:fontRef>
        </p:style>
        <p:txBody>
          <a:bodyPr anchor="ctr"/>
          <a:lstStyle/>
          <a:p>
            <a:pPr algn="ctr" eaLnBrk="0" hangingPunct="0"/>
            <a:endParaRPr lang="ru-RU" sz="1600" dirty="0">
              <a:solidFill>
                <a:srgbClr val="000000"/>
              </a:solidFill>
              <a:cs typeface="Arial" charset="0"/>
            </a:endParaRPr>
          </a:p>
          <a:p>
            <a:pPr algn="ctr" eaLnBrk="0" hangingPunct="0"/>
            <a:r>
              <a:rPr lang="ru-RU" sz="1400" dirty="0">
                <a:solidFill>
                  <a:srgbClr val="000000"/>
                </a:solidFill>
                <a:latin typeface="Liberation Serif" pitchFamily="18" charset="0"/>
                <a:cs typeface="Arial" charset="0"/>
              </a:rPr>
              <a:t>Протокол </a:t>
            </a:r>
          </a:p>
          <a:p>
            <a:pPr algn="ctr" eaLnBrk="0" hangingPunct="0"/>
            <a:r>
              <a:rPr lang="ru-RU" sz="1400" dirty="0">
                <a:solidFill>
                  <a:srgbClr val="000000"/>
                </a:solidFill>
                <a:latin typeface="Liberation Serif" pitchFamily="18" charset="0"/>
                <a:cs typeface="Arial" charset="0"/>
              </a:rPr>
              <a:t>от </a:t>
            </a:r>
            <a:r>
              <a:rPr lang="ru-RU" sz="1400" dirty="0" smtClean="0">
                <a:solidFill>
                  <a:srgbClr val="000000"/>
                </a:solidFill>
                <a:latin typeface="Liberation Serif" pitchFamily="18" charset="0"/>
                <a:cs typeface="Arial" charset="0"/>
              </a:rPr>
              <a:t>29</a:t>
            </a:r>
            <a:r>
              <a:rPr lang="ru-RU" sz="1400" dirty="0" smtClean="0">
                <a:solidFill>
                  <a:srgbClr val="000000"/>
                </a:solidFill>
                <a:latin typeface="Liberation Serif" pitchFamily="18" charset="0"/>
                <a:cs typeface="Arial" charset="0"/>
              </a:rPr>
              <a:t>.08.2024 </a:t>
            </a:r>
            <a:endParaRPr lang="ru-RU" sz="1400" dirty="0" smtClean="0">
              <a:solidFill>
                <a:srgbClr val="000000"/>
              </a:solidFill>
              <a:latin typeface="Liberation Serif" pitchFamily="18" charset="0"/>
              <a:cs typeface="Arial" charset="0"/>
            </a:endParaRPr>
          </a:p>
          <a:p>
            <a:pPr algn="ctr" eaLnBrk="0" hangingPunct="0"/>
            <a:r>
              <a:rPr lang="ru-RU" sz="1400" dirty="0" smtClean="0">
                <a:solidFill>
                  <a:srgbClr val="000000"/>
                </a:solidFill>
                <a:latin typeface="Liberation Serif" pitchFamily="18" charset="0"/>
                <a:cs typeface="Arial" charset="0"/>
              </a:rPr>
              <a:t>№ </a:t>
            </a:r>
            <a:r>
              <a:rPr lang="ru-RU" sz="1400" dirty="0">
                <a:solidFill>
                  <a:srgbClr val="000000"/>
                </a:solidFill>
                <a:latin typeface="Liberation Serif" pitchFamily="18" charset="0"/>
                <a:cs typeface="Arial" charset="0"/>
              </a:rPr>
              <a:t>3</a:t>
            </a:r>
          </a:p>
          <a:p>
            <a:pPr algn="ctr" eaLnBrk="0" hangingPunct="0"/>
            <a:endParaRPr lang="ru-RU" sz="1400" dirty="0">
              <a:solidFill>
                <a:srgbClr val="000000"/>
              </a:solidFill>
              <a:cs typeface="Arial" charset="0"/>
            </a:endParaRPr>
          </a:p>
        </p:txBody>
      </p:sp>
      <p:sp>
        <p:nvSpPr>
          <p:cNvPr id="16" name="Скругленный прямоугольник 15"/>
          <p:cNvSpPr/>
          <p:nvPr/>
        </p:nvSpPr>
        <p:spPr>
          <a:xfrm>
            <a:off x="1835696" y="4149080"/>
            <a:ext cx="6984776" cy="2232248"/>
          </a:xfrm>
          <a:prstGeom prst="roundRect">
            <a:avLst>
              <a:gd name="adj" fmla="val 17559"/>
            </a:avLst>
          </a:prstGeom>
          <a:scene3d>
            <a:camera prst="orthographicFront"/>
            <a:lightRig rig="threePt" dir="t"/>
          </a:scene3d>
          <a:sp3d>
            <a:bevelT prst="angle"/>
          </a:sp3d>
        </p:spPr>
        <p:style>
          <a:lnRef idx="1">
            <a:schemeClr val="accent2"/>
          </a:lnRef>
          <a:fillRef idx="2">
            <a:schemeClr val="accent2"/>
          </a:fillRef>
          <a:effectRef idx="1">
            <a:schemeClr val="accent2"/>
          </a:effectRef>
          <a:fontRef idx="minor">
            <a:schemeClr val="dk1"/>
          </a:fontRef>
        </p:style>
        <p:txBody>
          <a:bodyPr anchor="ctr"/>
          <a:lstStyle/>
          <a:p>
            <a:pPr eaLnBrk="0" hangingPunct="0"/>
            <a:endParaRPr lang="ru-RU" sz="1100" dirty="0">
              <a:solidFill>
                <a:srgbClr val="000000"/>
              </a:solidFill>
              <a:latin typeface="Liberation Serif" pitchFamily="18" charset="0"/>
              <a:cs typeface="Arial" charset="0"/>
            </a:endParaRPr>
          </a:p>
          <a:p>
            <a:pPr eaLnBrk="0" hangingPunct="0"/>
            <a:endParaRPr lang="en-US" sz="1100" b="1" dirty="0">
              <a:solidFill>
                <a:srgbClr val="000000"/>
              </a:solidFill>
              <a:cs typeface="Arial" charset="0"/>
            </a:endParaRPr>
          </a:p>
          <a:p>
            <a:pPr eaLnBrk="0" hangingPunct="0"/>
            <a:endParaRPr lang="en-US" sz="1100" b="1" dirty="0">
              <a:solidFill>
                <a:srgbClr val="000000"/>
              </a:solidFill>
              <a:cs typeface="Arial" charset="0"/>
            </a:endParaRPr>
          </a:p>
          <a:p>
            <a:r>
              <a:rPr lang="ru-RU" sz="1100" dirty="0" smtClean="0">
                <a:latin typeface="Liberation Serif" pitchFamily="18" charset="0"/>
                <a:ea typeface="Liberation Serif" pitchFamily="18" charset="0"/>
                <a:cs typeface="Liberation Serif" pitchFamily="18" charset="0"/>
              </a:rPr>
              <a:t>1. Об эффективности предупреждения коррупции в муниципальных учреждениях и организациях. Соблюдение требований статьи 13.3 Федерального закона «О противодействии коррупции» от 25.12.2008 № 273-ФЗ.</a:t>
            </a:r>
          </a:p>
          <a:p>
            <a:r>
              <a:rPr lang="ru-RU" sz="1100" dirty="0" smtClean="0">
                <a:latin typeface="Liberation Serif" pitchFamily="18" charset="0"/>
                <a:ea typeface="Liberation Serif" pitchFamily="18" charset="0"/>
                <a:cs typeface="Liberation Serif" pitchFamily="18" charset="0"/>
              </a:rPr>
              <a:t>2. О результатах рассмотрения сведений о доходах, имуществе и обязательствах имущественного характера, представленных государственными и муниципальными служащими за 2023 год.</a:t>
            </a:r>
          </a:p>
          <a:p>
            <a:r>
              <a:rPr lang="ru-RU" sz="1100" dirty="0" smtClean="0">
                <a:latin typeface="Liberation Serif" pitchFamily="18" charset="0"/>
                <a:ea typeface="Liberation Serif" pitchFamily="18" charset="0"/>
                <a:cs typeface="Liberation Serif" pitchFamily="18" charset="0"/>
              </a:rPr>
              <a:t>3. О правоприменительной практике по результатам вступивших в законную силу решений судов о признании недействительными ненормативных правовых актов, незаконных решений и действий (бездействия) органов местного самоуправления, муниципальных учреждений и их должностных лиц в целях выработки и принятия мер по предупреждению и устранению причин выявленных нарушений.</a:t>
            </a:r>
          </a:p>
          <a:p>
            <a:r>
              <a:rPr lang="ru-RU" sz="1100" dirty="0" smtClean="0">
                <a:latin typeface="Liberation Serif" pitchFamily="18" charset="0"/>
                <a:ea typeface="Liberation Serif" pitchFamily="18" charset="0"/>
                <a:cs typeface="Liberation Serif" pitchFamily="18" charset="0"/>
              </a:rPr>
              <a:t>4. О рассмотрении  плана работы комиссии  на 2025 год.</a:t>
            </a:r>
          </a:p>
          <a:p>
            <a:pPr eaLnBrk="0" hangingPunct="0"/>
            <a:endParaRPr lang="ru-RU" sz="1100" b="1" dirty="0">
              <a:solidFill>
                <a:srgbClr val="000000"/>
              </a:solidFill>
              <a:latin typeface="Liberation Serif" pitchFamily="18" charset="0"/>
              <a:cs typeface="Arial" charset="0"/>
            </a:endParaRPr>
          </a:p>
          <a:p>
            <a:pPr eaLnBrk="0" hangingPunct="0"/>
            <a:r>
              <a:rPr lang="ru-RU" sz="1100" dirty="0">
                <a:solidFill>
                  <a:srgbClr val="000000"/>
                </a:solidFill>
                <a:latin typeface="Liberation Serif" pitchFamily="18" charset="0"/>
                <a:cs typeface="Arial" charset="0"/>
              </a:rPr>
              <a:t> </a:t>
            </a:r>
          </a:p>
          <a:p>
            <a:pPr eaLnBrk="0" hangingPunct="0"/>
            <a:r>
              <a:rPr lang="ru-RU" sz="1100" dirty="0">
                <a:solidFill>
                  <a:srgbClr val="000000"/>
                </a:solidFill>
                <a:cs typeface="Arial" charset="0"/>
              </a:rPr>
              <a:t> </a:t>
            </a:r>
          </a:p>
          <a:p>
            <a:pPr algn="just"/>
            <a:endParaRPr lang="ru-RU" sz="1200" dirty="0">
              <a:solidFill>
                <a:srgbClr val="000000"/>
              </a:solidFill>
              <a:cs typeface="Arial" charset="0"/>
            </a:endParaRPr>
          </a:p>
        </p:txBody>
      </p:sp>
      <p:sp>
        <p:nvSpPr>
          <p:cNvPr id="20" name="Пятиугольник 19"/>
          <p:cNvSpPr/>
          <p:nvPr/>
        </p:nvSpPr>
        <p:spPr>
          <a:xfrm>
            <a:off x="179512" y="4797152"/>
            <a:ext cx="1605486" cy="811883"/>
          </a:xfrm>
          <a:prstGeom prst="homePlate">
            <a:avLst/>
          </a:prstGeom>
          <a:scene3d>
            <a:camera prst="orthographicFront"/>
            <a:lightRig rig="threePt" dir="t"/>
          </a:scene3d>
          <a:sp3d>
            <a:bevelT prst="angle"/>
          </a:sp3d>
        </p:spPr>
        <p:style>
          <a:lnRef idx="1">
            <a:schemeClr val="accent2"/>
          </a:lnRef>
          <a:fillRef idx="2">
            <a:schemeClr val="accent2"/>
          </a:fillRef>
          <a:effectRef idx="1">
            <a:schemeClr val="accent2"/>
          </a:effectRef>
          <a:fontRef idx="minor">
            <a:schemeClr val="dk1"/>
          </a:fontRef>
        </p:style>
        <p:txBody>
          <a:bodyPr anchor="ctr"/>
          <a:lstStyle/>
          <a:p>
            <a:pPr algn="ctr" eaLnBrk="0" hangingPunct="0"/>
            <a:endParaRPr lang="ru-RU" sz="1600" dirty="0">
              <a:solidFill>
                <a:srgbClr val="000000"/>
              </a:solidFill>
              <a:cs typeface="Arial" charset="0"/>
            </a:endParaRPr>
          </a:p>
          <a:p>
            <a:pPr algn="ctr" eaLnBrk="0" hangingPunct="0"/>
            <a:r>
              <a:rPr lang="ru-RU" sz="1400" dirty="0">
                <a:solidFill>
                  <a:srgbClr val="000000"/>
                </a:solidFill>
                <a:latin typeface="Liberation Serif" pitchFamily="18" charset="0"/>
                <a:cs typeface="Arial" charset="0"/>
              </a:rPr>
              <a:t>Протокол </a:t>
            </a:r>
          </a:p>
          <a:p>
            <a:pPr algn="ctr" eaLnBrk="0" hangingPunct="0"/>
            <a:r>
              <a:rPr lang="ru-RU" sz="1400" dirty="0">
                <a:solidFill>
                  <a:srgbClr val="000000"/>
                </a:solidFill>
                <a:latin typeface="Liberation Serif" pitchFamily="18" charset="0"/>
                <a:cs typeface="Arial" charset="0"/>
              </a:rPr>
              <a:t>от </a:t>
            </a:r>
            <a:r>
              <a:rPr lang="ru-RU" sz="1400" dirty="0" smtClean="0">
                <a:solidFill>
                  <a:srgbClr val="000000"/>
                </a:solidFill>
                <a:latin typeface="Liberation Serif" pitchFamily="18" charset="0"/>
                <a:cs typeface="Arial" charset="0"/>
              </a:rPr>
              <a:t>28</a:t>
            </a:r>
            <a:r>
              <a:rPr lang="ru-RU" sz="1400" dirty="0" smtClean="0">
                <a:solidFill>
                  <a:srgbClr val="000000"/>
                </a:solidFill>
                <a:latin typeface="Liberation Serif" pitchFamily="18" charset="0"/>
                <a:cs typeface="Arial" charset="0"/>
              </a:rPr>
              <a:t>.11.2024</a:t>
            </a:r>
            <a:endParaRPr lang="ru-RU" sz="1400" dirty="0">
              <a:solidFill>
                <a:srgbClr val="000000"/>
              </a:solidFill>
              <a:latin typeface="Liberation Serif" pitchFamily="18" charset="0"/>
              <a:cs typeface="Arial" charset="0"/>
            </a:endParaRPr>
          </a:p>
          <a:p>
            <a:pPr algn="ctr" eaLnBrk="0" hangingPunct="0"/>
            <a:r>
              <a:rPr lang="ru-RU" sz="1400" dirty="0">
                <a:solidFill>
                  <a:srgbClr val="000000"/>
                </a:solidFill>
                <a:latin typeface="Liberation Serif" pitchFamily="18" charset="0"/>
                <a:cs typeface="Arial" charset="0"/>
              </a:rPr>
              <a:t>№ 4</a:t>
            </a:r>
          </a:p>
          <a:p>
            <a:pPr algn="ctr" eaLnBrk="0" hangingPunct="0"/>
            <a:endParaRPr lang="ru-RU" sz="1400" dirty="0">
              <a:solidFill>
                <a:srgbClr val="000000"/>
              </a:solidFill>
              <a:cs typeface="Arial" charset="0"/>
            </a:endParaRPr>
          </a:p>
        </p:txBody>
      </p:sp>
      <p:sp>
        <p:nvSpPr>
          <p:cNvPr id="55312" name="TextBox 16"/>
          <p:cNvSpPr txBox="1">
            <a:spLocks noChangeArrowheads="1"/>
          </p:cNvSpPr>
          <p:nvPr/>
        </p:nvSpPr>
        <p:spPr bwMode="auto">
          <a:xfrm flipH="1">
            <a:off x="2339975" y="3644900"/>
            <a:ext cx="7380288" cy="369888"/>
          </a:xfrm>
          <a:prstGeom prst="rect">
            <a:avLst/>
          </a:prstGeom>
          <a:noFill/>
          <a:ln w="9525">
            <a:noFill/>
            <a:miter lim="800000"/>
            <a:headEnd/>
            <a:tailEnd/>
          </a:ln>
        </p:spPr>
        <p:txBody>
          <a:bodyPr>
            <a:spAutoFit/>
          </a:bodyPr>
          <a:lstStyle/>
          <a:p>
            <a:pPr eaLnBrk="0" hangingPunct="0"/>
            <a:endParaRPr lang="ru-RU"/>
          </a:p>
        </p:txBody>
      </p:sp>
      <p:pic>
        <p:nvPicPr>
          <p:cNvPr id="55313" name="Picture 5" descr="gerb"/>
          <p:cNvPicPr>
            <a:picLocks noChangeAspect="1" noChangeArrowheads="1"/>
          </p:cNvPicPr>
          <p:nvPr/>
        </p:nvPicPr>
        <p:blipFill>
          <a:blip r:embed="rId2" cstate="print"/>
          <a:srcRect/>
          <a:stretch>
            <a:fillRect/>
          </a:stretch>
        </p:blipFill>
        <p:spPr bwMode="auto">
          <a:xfrm>
            <a:off x="250825" y="188913"/>
            <a:ext cx="865188" cy="1311275"/>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a:spLocks noGrp="1"/>
          </p:cNvSpPr>
          <p:nvPr>
            <p:ph type="ctrTitle" idx="4294967295"/>
          </p:nvPr>
        </p:nvSpPr>
        <p:spPr>
          <a:xfrm>
            <a:off x="1042988" y="333375"/>
            <a:ext cx="7993062" cy="1582738"/>
          </a:xfrm>
        </p:spPr>
        <p:txBody>
          <a:bodyPr>
            <a:noAutofit/>
          </a:bodyPr>
          <a:lstStyle/>
          <a:p>
            <a:pPr defTabSz="912813" eaLnBrk="1" hangingPunct="1">
              <a:buClr>
                <a:srgbClr val="22228B"/>
              </a:buClr>
              <a:buSzPct val="128000"/>
              <a:buFont typeface="Georgia" pitchFamily="18" charset="0"/>
              <a:buNone/>
            </a:pPr>
            <a:r>
              <a:rPr lang="ru-RU" sz="1800" b="1" smtClean="0">
                <a:solidFill>
                  <a:schemeClr val="accent2"/>
                </a:solidFill>
                <a:effectLst>
                  <a:outerShdw blurRad="38100" dist="38100" dir="2700000" algn="tl">
                    <a:srgbClr val="000000"/>
                  </a:outerShdw>
                </a:effectLst>
                <a:latin typeface="Liberation Serif" pitchFamily="18" charset="0"/>
                <a:ea typeface="Liberation Serif" pitchFamily="18" charset="0"/>
                <a:cs typeface="Liberation Serif" pitchFamily="18" charset="0"/>
              </a:rPr>
              <a:t>ДЕЯТЕЛЬНОСТЬ КОМИССИИ ПО СОБЛЮДЕНИЮ ТРЕБОВАНИЙ </a:t>
            </a:r>
            <a:br>
              <a:rPr lang="ru-RU" sz="1800" b="1" smtClean="0">
                <a:solidFill>
                  <a:schemeClr val="accent2"/>
                </a:solidFill>
                <a:effectLst>
                  <a:outerShdw blurRad="38100" dist="38100" dir="2700000" algn="tl">
                    <a:srgbClr val="000000"/>
                  </a:outerShdw>
                </a:effectLst>
                <a:latin typeface="Liberation Serif" pitchFamily="18" charset="0"/>
                <a:ea typeface="Liberation Serif" pitchFamily="18" charset="0"/>
                <a:cs typeface="Liberation Serif" pitchFamily="18" charset="0"/>
              </a:rPr>
            </a:br>
            <a:r>
              <a:rPr lang="ru-RU" sz="1800" b="1" smtClean="0">
                <a:solidFill>
                  <a:schemeClr val="accent2"/>
                </a:solidFill>
                <a:effectLst>
                  <a:outerShdw blurRad="38100" dist="38100" dir="2700000" algn="tl">
                    <a:srgbClr val="000000"/>
                  </a:outerShdw>
                </a:effectLst>
                <a:latin typeface="Liberation Serif" pitchFamily="18" charset="0"/>
                <a:ea typeface="Liberation Serif" pitchFamily="18" charset="0"/>
                <a:cs typeface="Liberation Serif" pitchFamily="18" charset="0"/>
              </a:rPr>
              <a:t>К СЛУЖЕБНОМУ ПОВЕДЕНИЮ МУНИЦИПАЛЬНЫХ СЛУЖАЩИХ </a:t>
            </a:r>
            <a:br>
              <a:rPr lang="ru-RU" sz="1800" b="1" smtClean="0">
                <a:solidFill>
                  <a:schemeClr val="accent2"/>
                </a:solidFill>
                <a:effectLst>
                  <a:outerShdw blurRad="38100" dist="38100" dir="2700000" algn="tl">
                    <a:srgbClr val="000000"/>
                  </a:outerShdw>
                </a:effectLst>
                <a:latin typeface="Liberation Serif" pitchFamily="18" charset="0"/>
                <a:ea typeface="Liberation Serif" pitchFamily="18" charset="0"/>
                <a:cs typeface="Liberation Serif" pitchFamily="18" charset="0"/>
              </a:rPr>
            </a:br>
            <a:r>
              <a:rPr lang="ru-RU" sz="1800" b="1" smtClean="0">
                <a:solidFill>
                  <a:schemeClr val="accent2"/>
                </a:solidFill>
                <a:effectLst>
                  <a:outerShdw blurRad="38100" dist="38100" dir="2700000" algn="tl">
                    <a:srgbClr val="000000"/>
                  </a:outerShdw>
                </a:effectLst>
                <a:latin typeface="Liberation Serif" pitchFamily="18" charset="0"/>
                <a:ea typeface="Liberation Serif" pitchFamily="18" charset="0"/>
                <a:cs typeface="Liberation Serif" pitchFamily="18" charset="0"/>
              </a:rPr>
              <a:t>И УРЕГУЛИРОВАНИЮ КОНФЛИКТА ИНТЕРЕСОВ </a:t>
            </a:r>
            <a:br>
              <a:rPr lang="ru-RU" sz="1800" b="1" smtClean="0">
                <a:solidFill>
                  <a:schemeClr val="accent2"/>
                </a:solidFill>
                <a:effectLst>
                  <a:outerShdw blurRad="38100" dist="38100" dir="2700000" algn="tl">
                    <a:srgbClr val="000000"/>
                  </a:outerShdw>
                </a:effectLst>
                <a:latin typeface="Liberation Serif" pitchFamily="18" charset="0"/>
                <a:ea typeface="Liberation Serif" pitchFamily="18" charset="0"/>
                <a:cs typeface="Liberation Serif" pitchFamily="18" charset="0"/>
              </a:rPr>
            </a:br>
            <a:r>
              <a:rPr lang="ru-RU" sz="1800" b="1" smtClean="0">
                <a:solidFill>
                  <a:schemeClr val="accent2"/>
                </a:solidFill>
                <a:effectLst>
                  <a:outerShdw blurRad="38100" dist="38100" dir="2700000" algn="tl">
                    <a:srgbClr val="000000"/>
                  </a:outerShdw>
                </a:effectLst>
                <a:latin typeface="Liberation Serif" pitchFamily="18" charset="0"/>
                <a:ea typeface="Liberation Serif" pitchFamily="18" charset="0"/>
                <a:cs typeface="Liberation Serif" pitchFamily="18" charset="0"/>
              </a:rPr>
              <a:t>В ОРГАНАХ  МЕСТНОГО САМОУПРАВЛЕНИЯ СЕРОВСКОГО ГОРОДСКОГО ОКРУГА</a:t>
            </a:r>
          </a:p>
        </p:txBody>
      </p:sp>
      <p:cxnSp>
        <p:nvCxnSpPr>
          <p:cNvPr id="15" name="Прямая соединительная линия 14"/>
          <p:cNvCxnSpPr/>
          <p:nvPr/>
        </p:nvCxnSpPr>
        <p:spPr>
          <a:xfrm>
            <a:off x="1042988" y="1916113"/>
            <a:ext cx="7337425" cy="0"/>
          </a:xfrm>
          <a:prstGeom prst="line">
            <a:avLst/>
          </a:prstGeom>
          <a:ln w="41275" cap="rnd" cmpd="dbl">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6" name="Прямая соединительная линия 15"/>
          <p:cNvCxnSpPr/>
          <p:nvPr/>
        </p:nvCxnSpPr>
        <p:spPr>
          <a:xfrm>
            <a:off x="1042988" y="1989138"/>
            <a:ext cx="7337425" cy="0"/>
          </a:xfrm>
          <a:prstGeom prst="line">
            <a:avLst/>
          </a:prstGeom>
          <a:ln w="41275" cap="rnd" cmpd="dbl">
            <a:solidFill>
              <a:srgbClr val="0B4EE3"/>
            </a:solidFill>
          </a:ln>
        </p:spPr>
        <p:style>
          <a:lnRef idx="1">
            <a:schemeClr val="accent1"/>
          </a:lnRef>
          <a:fillRef idx="0">
            <a:schemeClr val="accent1"/>
          </a:fillRef>
          <a:effectRef idx="0">
            <a:schemeClr val="accent1"/>
          </a:effectRef>
          <a:fontRef idx="minor">
            <a:schemeClr val="tx1"/>
          </a:fontRef>
        </p:style>
      </p:cxnSp>
      <p:sp>
        <p:nvSpPr>
          <p:cNvPr id="56324" name="Rectangle 5"/>
          <p:cNvSpPr>
            <a:spLocks noChangeArrowheads="1"/>
          </p:cNvSpPr>
          <p:nvPr/>
        </p:nvSpPr>
        <p:spPr bwMode="auto">
          <a:xfrm>
            <a:off x="1625600" y="2590800"/>
            <a:ext cx="4422775" cy="0"/>
          </a:xfrm>
          <a:prstGeom prst="rect">
            <a:avLst/>
          </a:prstGeom>
          <a:solidFill>
            <a:srgbClr val="DFD8F4"/>
          </a:solidFill>
          <a:ln w="9525">
            <a:noFill/>
            <a:miter lim="800000"/>
            <a:headEnd/>
            <a:tailEnd/>
          </a:ln>
        </p:spPr>
        <p:txBody>
          <a:bodyPr wrap="none" anchor="ctr">
            <a:spAutoFit/>
          </a:bodyPr>
          <a:lstStyle/>
          <a:p>
            <a:pPr eaLnBrk="0" hangingPunct="0"/>
            <a:endParaRPr lang="ru-RU"/>
          </a:p>
        </p:txBody>
      </p:sp>
      <p:sp>
        <p:nvSpPr>
          <p:cNvPr id="12" name="Скругленный прямоугольник 11"/>
          <p:cNvSpPr/>
          <p:nvPr/>
        </p:nvSpPr>
        <p:spPr>
          <a:xfrm>
            <a:off x="1691680" y="4653136"/>
            <a:ext cx="5975350" cy="1584325"/>
          </a:xfrm>
          <a:prstGeom prst="roundRect">
            <a:avLst/>
          </a:prstGeom>
        </p:spPr>
        <p:style>
          <a:lnRef idx="1">
            <a:schemeClr val="accent2"/>
          </a:lnRef>
          <a:fillRef idx="2">
            <a:schemeClr val="accent2"/>
          </a:fillRef>
          <a:effectRef idx="1">
            <a:schemeClr val="accent2"/>
          </a:effectRef>
          <a:fontRef idx="minor">
            <a:schemeClr val="dk1"/>
          </a:fontRef>
        </p:style>
        <p:txBody>
          <a:bodyPr anchor="ctr"/>
          <a:lstStyle/>
          <a:p>
            <a:pPr algn="ctr" eaLnBrk="0" hangingPunct="0"/>
            <a:endParaRPr lang="ru-RU" b="1" dirty="0">
              <a:solidFill>
                <a:srgbClr val="FF0000"/>
              </a:solidFill>
              <a:effectLst>
                <a:outerShdw blurRad="38100" dist="38100" dir="2700000" algn="tl">
                  <a:srgbClr val="000000"/>
                </a:outerShdw>
              </a:effectLst>
              <a:cs typeface="Times New Roman" pitchFamily="18" charset="0"/>
            </a:endParaRPr>
          </a:p>
          <a:p>
            <a:pPr algn="ctr" eaLnBrk="0" hangingPunct="0"/>
            <a:endParaRPr lang="ru-RU" b="1" dirty="0">
              <a:solidFill>
                <a:srgbClr val="FF0000"/>
              </a:solidFill>
              <a:effectLst>
                <a:outerShdw blurRad="38100" dist="38100" dir="2700000" algn="tl">
                  <a:srgbClr val="000000"/>
                </a:outerShdw>
              </a:effectLst>
              <a:cs typeface="Times New Roman" pitchFamily="18" charset="0"/>
            </a:endParaRPr>
          </a:p>
          <a:p>
            <a:pPr algn="ctr" eaLnBrk="0" hangingPunct="0"/>
            <a:endParaRPr lang="ru-RU" sz="2000" b="1" dirty="0" smtClean="0">
              <a:solidFill>
                <a:srgbClr val="FF0000"/>
              </a:solidFill>
              <a:effectLst>
                <a:outerShdw blurRad="38100" dist="38100" dir="2700000" algn="tl">
                  <a:srgbClr val="000000"/>
                </a:outerShdw>
              </a:effectLst>
              <a:latin typeface="Liberation Serif" pitchFamily="18" charset="0"/>
              <a:cs typeface="Arial" charset="0"/>
            </a:endParaRPr>
          </a:p>
          <a:p>
            <a:pPr algn="ctr" eaLnBrk="0" hangingPunct="0"/>
            <a:r>
              <a:rPr lang="ru-RU" sz="2000" b="1" dirty="0" smtClean="0">
                <a:solidFill>
                  <a:srgbClr val="FF0000"/>
                </a:solidFill>
                <a:effectLst>
                  <a:outerShdw blurRad="38100" dist="38100" dir="2700000" algn="tl">
                    <a:srgbClr val="000000"/>
                  </a:outerShdw>
                </a:effectLst>
                <a:latin typeface="Liberation Serif" pitchFamily="18" charset="0"/>
                <a:cs typeface="Arial" charset="0"/>
              </a:rPr>
              <a:t>УСТАНОВЛЕНО</a:t>
            </a:r>
            <a:r>
              <a:rPr lang="ru-RU" sz="2000" b="1" dirty="0">
                <a:solidFill>
                  <a:srgbClr val="FF0000"/>
                </a:solidFill>
                <a:effectLst>
                  <a:outerShdw blurRad="38100" dist="38100" dir="2700000" algn="tl">
                    <a:srgbClr val="000000"/>
                  </a:outerShdw>
                </a:effectLst>
                <a:latin typeface="Liberation Serif" pitchFamily="18" charset="0"/>
                <a:cs typeface="Arial" charset="0"/>
              </a:rPr>
              <a:t>:</a:t>
            </a:r>
          </a:p>
          <a:p>
            <a:pPr algn="ctr"/>
            <a:r>
              <a:rPr lang="ru-RU" sz="2000" b="1" dirty="0" smtClean="0">
                <a:solidFill>
                  <a:schemeClr val="accent2">
                    <a:lumMod val="75000"/>
                  </a:schemeClr>
                </a:solidFill>
                <a:effectLst>
                  <a:outerShdw blurRad="38100" dist="38100" dir="2700000" algn="tl">
                    <a:srgbClr val="FFFFFF"/>
                  </a:outerShdw>
                </a:effectLst>
                <a:latin typeface="Liberation Serif" pitchFamily="18" charset="0"/>
                <a:ea typeface="Liberation Serif" pitchFamily="18" charset="0"/>
                <a:cs typeface="Liberation Serif" pitchFamily="18" charset="0"/>
              </a:rPr>
              <a:t>В </a:t>
            </a:r>
            <a:r>
              <a:rPr lang="ru-RU" sz="2000" b="1" dirty="0" smtClean="0">
                <a:solidFill>
                  <a:schemeClr val="accent2">
                    <a:lumMod val="75000"/>
                  </a:schemeClr>
                </a:solidFill>
                <a:effectLst>
                  <a:outerShdw blurRad="38100" dist="38100" dir="2700000" algn="tl">
                    <a:srgbClr val="FFFFFF"/>
                  </a:outerShdw>
                </a:effectLst>
                <a:latin typeface="Liberation Serif" pitchFamily="18" charset="0"/>
                <a:ea typeface="Liberation Serif" pitchFamily="18" charset="0"/>
                <a:cs typeface="Liberation Serif" pitchFamily="18" charset="0"/>
              </a:rPr>
              <a:t>2021 году – 1 нарушение</a:t>
            </a:r>
          </a:p>
          <a:p>
            <a:pPr algn="ctr"/>
            <a:r>
              <a:rPr lang="ru-RU" sz="2000" b="1" dirty="0" smtClean="0">
                <a:solidFill>
                  <a:schemeClr val="accent2">
                    <a:lumMod val="75000"/>
                  </a:schemeClr>
                </a:solidFill>
                <a:effectLst>
                  <a:outerShdw blurRad="38100" dist="38100" dir="2700000" algn="tl">
                    <a:srgbClr val="FFFFFF"/>
                  </a:outerShdw>
                </a:effectLst>
                <a:latin typeface="Liberation Serif" pitchFamily="18" charset="0"/>
                <a:ea typeface="Liberation Serif" pitchFamily="18" charset="0"/>
                <a:cs typeface="Liberation Serif" pitchFamily="18" charset="0"/>
              </a:rPr>
              <a:t>В 2022 году – 1 нарушение</a:t>
            </a:r>
          </a:p>
          <a:p>
            <a:pPr algn="ctr"/>
            <a:r>
              <a:rPr lang="ru-RU" sz="2000" b="1" dirty="0" smtClean="0">
                <a:solidFill>
                  <a:schemeClr val="accent2">
                    <a:lumMod val="75000"/>
                  </a:schemeClr>
                </a:solidFill>
                <a:effectLst>
                  <a:outerShdw blurRad="38100" dist="38100" dir="2700000" algn="tl">
                    <a:srgbClr val="FFFFFF"/>
                  </a:outerShdw>
                </a:effectLst>
                <a:latin typeface="Liberation Serif" pitchFamily="18" charset="0"/>
                <a:ea typeface="Liberation Serif" pitchFamily="18" charset="0"/>
                <a:cs typeface="Liberation Serif" pitchFamily="18" charset="0"/>
              </a:rPr>
              <a:t>В 2023 году – 1 </a:t>
            </a:r>
            <a:r>
              <a:rPr lang="ru-RU" sz="2000" b="1" dirty="0" smtClean="0">
                <a:solidFill>
                  <a:schemeClr val="accent2">
                    <a:lumMod val="75000"/>
                  </a:schemeClr>
                </a:solidFill>
                <a:effectLst>
                  <a:outerShdw blurRad="38100" dist="38100" dir="2700000" algn="tl">
                    <a:srgbClr val="FFFFFF"/>
                  </a:outerShdw>
                </a:effectLst>
                <a:latin typeface="Liberation Serif" pitchFamily="18" charset="0"/>
                <a:ea typeface="Liberation Serif" pitchFamily="18" charset="0"/>
                <a:cs typeface="Liberation Serif" pitchFamily="18" charset="0"/>
              </a:rPr>
              <a:t>нарушение</a:t>
            </a:r>
          </a:p>
          <a:p>
            <a:pPr algn="ctr"/>
            <a:r>
              <a:rPr lang="ru-RU" sz="2000" b="1" dirty="0" smtClean="0">
                <a:solidFill>
                  <a:schemeClr val="accent2">
                    <a:lumMod val="75000"/>
                  </a:schemeClr>
                </a:solidFill>
                <a:effectLst>
                  <a:outerShdw blurRad="38100" dist="38100" dir="2700000" algn="tl">
                    <a:srgbClr val="FFFFFF"/>
                  </a:outerShdw>
                </a:effectLst>
                <a:latin typeface="Liberation Serif" pitchFamily="18" charset="0"/>
                <a:ea typeface="Liberation Serif" pitchFamily="18" charset="0"/>
                <a:cs typeface="Liberation Serif" pitchFamily="18" charset="0"/>
              </a:rPr>
              <a:t>В </a:t>
            </a:r>
            <a:r>
              <a:rPr lang="ru-RU" sz="2000" b="1" dirty="0" smtClean="0">
                <a:solidFill>
                  <a:schemeClr val="accent2">
                    <a:lumMod val="75000"/>
                  </a:schemeClr>
                </a:solidFill>
                <a:effectLst>
                  <a:outerShdw blurRad="38100" dist="38100" dir="2700000" algn="tl">
                    <a:srgbClr val="FFFFFF"/>
                  </a:outerShdw>
                </a:effectLst>
                <a:latin typeface="Liberation Serif" pitchFamily="18" charset="0"/>
                <a:ea typeface="Liberation Serif" pitchFamily="18" charset="0"/>
                <a:cs typeface="Liberation Serif" pitchFamily="18" charset="0"/>
              </a:rPr>
              <a:t>2024 </a:t>
            </a:r>
            <a:r>
              <a:rPr lang="ru-RU" sz="2000" b="1" dirty="0" smtClean="0">
                <a:solidFill>
                  <a:schemeClr val="accent2">
                    <a:lumMod val="75000"/>
                  </a:schemeClr>
                </a:solidFill>
                <a:effectLst>
                  <a:outerShdw blurRad="38100" dist="38100" dir="2700000" algn="tl">
                    <a:srgbClr val="FFFFFF"/>
                  </a:outerShdw>
                </a:effectLst>
                <a:latin typeface="Liberation Serif" pitchFamily="18" charset="0"/>
                <a:ea typeface="Liberation Serif" pitchFamily="18" charset="0"/>
                <a:cs typeface="Liberation Serif" pitchFamily="18" charset="0"/>
              </a:rPr>
              <a:t>году – 1 нарушение</a:t>
            </a:r>
            <a:endParaRPr lang="ru-RU" sz="2000" b="1" dirty="0" smtClean="0">
              <a:solidFill>
                <a:schemeClr val="accent2">
                  <a:lumMod val="75000"/>
                </a:schemeClr>
              </a:solidFill>
              <a:effectLst>
                <a:outerShdw blurRad="38100" dist="38100" dir="2700000" algn="tl">
                  <a:srgbClr val="000000"/>
                </a:outerShdw>
              </a:effectLst>
              <a:latin typeface="Liberation Serif" pitchFamily="18" charset="0"/>
              <a:ea typeface="Liberation Serif" pitchFamily="18" charset="0"/>
              <a:cs typeface="Liberation Serif" pitchFamily="18" charset="0"/>
            </a:endParaRPr>
          </a:p>
          <a:p>
            <a:pPr algn="ctr"/>
            <a:endParaRPr lang="ru-RU" sz="2400" b="1" dirty="0" smtClean="0">
              <a:solidFill>
                <a:schemeClr val="accent2">
                  <a:lumMod val="75000"/>
                </a:schemeClr>
              </a:solidFill>
              <a:effectLst>
                <a:outerShdw blurRad="38100" dist="38100" dir="2700000" algn="tl">
                  <a:srgbClr val="000000"/>
                </a:outerShdw>
              </a:effectLst>
              <a:latin typeface="Liberation Serif" pitchFamily="18" charset="0"/>
              <a:ea typeface="Liberation Serif" pitchFamily="18" charset="0"/>
              <a:cs typeface="Liberation Serif" pitchFamily="18" charset="0"/>
            </a:endParaRPr>
          </a:p>
          <a:p>
            <a:pPr algn="ctr" eaLnBrk="0" hangingPunct="0"/>
            <a:endParaRPr lang="ru-RU" sz="2000" b="1" dirty="0" smtClean="0">
              <a:solidFill>
                <a:srgbClr val="002060"/>
              </a:solidFill>
              <a:effectLst>
                <a:outerShdw blurRad="38100" dist="38100" dir="2700000" algn="tl">
                  <a:srgbClr val="000000"/>
                </a:outerShdw>
              </a:effectLst>
              <a:latin typeface="Liberation Serif" pitchFamily="18" charset="0"/>
              <a:cs typeface="Arial" charset="0"/>
            </a:endParaRPr>
          </a:p>
          <a:p>
            <a:pPr algn="ctr" eaLnBrk="0" hangingPunct="0"/>
            <a:endParaRPr lang="ru-RU" sz="2000" b="1" dirty="0">
              <a:solidFill>
                <a:srgbClr val="000099"/>
              </a:solidFill>
              <a:effectLst>
                <a:outerShdw blurRad="38100" dist="38100" dir="2700000" algn="tl">
                  <a:srgbClr val="000000"/>
                </a:outerShdw>
              </a:effectLst>
              <a:latin typeface="Liberation Serif" pitchFamily="18" charset="0"/>
              <a:cs typeface="Arial" charset="0"/>
            </a:endParaRPr>
          </a:p>
          <a:p>
            <a:pPr algn="ctr" eaLnBrk="0" hangingPunct="0"/>
            <a:r>
              <a:rPr lang="ru-RU" b="1" dirty="0">
                <a:solidFill>
                  <a:srgbClr val="000099"/>
                </a:solidFill>
                <a:effectLst>
                  <a:outerShdw blurRad="38100" dist="38100" dir="2700000" algn="tl">
                    <a:srgbClr val="000000"/>
                  </a:outerShdw>
                </a:effectLst>
                <a:cs typeface="Times New Roman" pitchFamily="18" charset="0"/>
              </a:rPr>
              <a:t> </a:t>
            </a:r>
          </a:p>
          <a:p>
            <a:pPr algn="ctr" eaLnBrk="0" hangingPunct="0"/>
            <a:endParaRPr lang="ru-RU" b="1" dirty="0">
              <a:solidFill>
                <a:srgbClr val="000099"/>
              </a:solidFill>
              <a:effectLst>
                <a:outerShdw blurRad="38100" dist="38100" dir="2700000" algn="tl">
                  <a:srgbClr val="000000"/>
                </a:outerShdw>
              </a:effectLst>
              <a:cs typeface="Times New Roman" pitchFamily="18" charset="0"/>
            </a:endParaRPr>
          </a:p>
        </p:txBody>
      </p:sp>
      <p:sp>
        <p:nvSpPr>
          <p:cNvPr id="2" name="Скругленный прямоугольник 11"/>
          <p:cNvSpPr>
            <a:spLocks noChangeArrowheads="1"/>
          </p:cNvSpPr>
          <p:nvPr/>
        </p:nvSpPr>
        <p:spPr bwMode="auto">
          <a:xfrm>
            <a:off x="1619672" y="2060849"/>
            <a:ext cx="5975350" cy="1872208"/>
          </a:xfrm>
          <a:prstGeom prst="roundRect">
            <a:avLst>
              <a:gd name="adj" fmla="val 16667"/>
            </a:avLst>
          </a:prstGeom>
          <a:gradFill rotWithShape="1">
            <a:gsLst>
              <a:gs pos="0">
                <a:srgbClr val="EBEBFF"/>
              </a:gs>
              <a:gs pos="100000">
                <a:srgbClr val="B7B7FF"/>
              </a:gs>
            </a:gsLst>
            <a:lin ang="5400000" scaled="1"/>
          </a:gradFill>
          <a:ln w="9525" algn="ctr">
            <a:solidFill>
              <a:srgbClr val="2E2ECB"/>
            </a:solidFill>
            <a:round/>
            <a:headEnd/>
            <a:tailEnd/>
          </a:ln>
          <a:effectLst>
            <a:outerShdw dist="20000" dir="5400000" rotWithShape="0">
              <a:srgbClr val="000000">
                <a:alpha val="37999"/>
              </a:srgbClr>
            </a:outerShdw>
          </a:effectLst>
        </p:spPr>
        <p:txBody>
          <a:bodyPr anchor="ctr"/>
          <a:lstStyle/>
          <a:p>
            <a:pPr algn="ctr" eaLnBrk="0" hangingPunct="0"/>
            <a:endParaRPr lang="ru-RU" b="1" dirty="0">
              <a:solidFill>
                <a:srgbClr val="FF0000"/>
              </a:solidFill>
              <a:effectLst>
                <a:outerShdw blurRad="38100" dist="38100" dir="2700000" algn="tl">
                  <a:srgbClr val="000000"/>
                </a:outerShdw>
              </a:effectLst>
              <a:latin typeface="Times New Roman" pitchFamily="18" charset="0"/>
              <a:cs typeface="Times New Roman" pitchFamily="18" charset="0"/>
            </a:endParaRPr>
          </a:p>
          <a:p>
            <a:pPr algn="ctr" eaLnBrk="0" hangingPunct="0"/>
            <a:endParaRPr lang="ru-RU" b="1" dirty="0">
              <a:solidFill>
                <a:srgbClr val="FF0000"/>
              </a:solidFill>
              <a:effectLst>
                <a:outerShdw blurRad="38100" dist="38100" dir="2700000" algn="tl">
                  <a:srgbClr val="000000"/>
                </a:outerShdw>
              </a:effectLst>
              <a:latin typeface="Times New Roman" pitchFamily="18" charset="0"/>
              <a:cs typeface="Times New Roman" pitchFamily="18" charset="0"/>
            </a:endParaRPr>
          </a:p>
          <a:p>
            <a:pPr algn="ctr" eaLnBrk="0" hangingPunct="0"/>
            <a:endParaRPr lang="ru-RU" sz="2000" b="1" dirty="0" smtClean="0">
              <a:solidFill>
                <a:srgbClr val="FF0000"/>
              </a:solidFill>
              <a:effectLst>
                <a:outerShdw blurRad="38100" dist="38100" dir="2700000" algn="tl">
                  <a:srgbClr val="000000"/>
                </a:outerShdw>
              </a:effectLst>
              <a:latin typeface="Liberation Serif" pitchFamily="18" charset="0"/>
            </a:endParaRPr>
          </a:p>
          <a:p>
            <a:pPr algn="ctr" eaLnBrk="0" hangingPunct="0"/>
            <a:endParaRPr lang="ru-RU" sz="2000" b="1" dirty="0" smtClean="0">
              <a:solidFill>
                <a:srgbClr val="FF0000"/>
              </a:solidFill>
              <a:effectLst>
                <a:outerShdw blurRad="38100" dist="38100" dir="2700000" algn="tl">
                  <a:srgbClr val="000000"/>
                </a:outerShdw>
              </a:effectLst>
              <a:latin typeface="Liberation Serif" pitchFamily="18" charset="0"/>
            </a:endParaRPr>
          </a:p>
          <a:p>
            <a:pPr algn="ctr" eaLnBrk="0" hangingPunct="0"/>
            <a:r>
              <a:rPr lang="ru-RU" sz="2000" b="1" dirty="0" smtClean="0">
                <a:solidFill>
                  <a:srgbClr val="FF0000"/>
                </a:solidFill>
                <a:effectLst>
                  <a:outerShdw blurRad="38100" dist="38100" dir="2700000" algn="tl">
                    <a:srgbClr val="000000"/>
                  </a:outerShdw>
                </a:effectLst>
                <a:latin typeface="Liberation Serif" pitchFamily="18" charset="0"/>
              </a:rPr>
              <a:t>ПРОВЕДЕНО</a:t>
            </a:r>
            <a:r>
              <a:rPr lang="ru-RU" sz="2000" b="1" dirty="0">
                <a:solidFill>
                  <a:srgbClr val="FF0000"/>
                </a:solidFill>
                <a:effectLst>
                  <a:outerShdw blurRad="38100" dist="38100" dir="2700000" algn="tl">
                    <a:srgbClr val="000000"/>
                  </a:outerShdw>
                </a:effectLst>
                <a:latin typeface="Liberation Serif" pitchFamily="18" charset="0"/>
              </a:rPr>
              <a:t>:</a:t>
            </a:r>
          </a:p>
          <a:p>
            <a:pPr algn="ctr"/>
            <a:r>
              <a:rPr lang="ru-RU" sz="2000" b="1" dirty="0" smtClean="0">
                <a:solidFill>
                  <a:schemeClr val="accent2">
                    <a:lumMod val="75000"/>
                  </a:schemeClr>
                </a:solidFill>
                <a:effectLst>
                  <a:outerShdw blurRad="38100" dist="38100" dir="2700000" algn="tl">
                    <a:srgbClr val="FFFFFF"/>
                  </a:outerShdw>
                </a:effectLst>
                <a:latin typeface="Liberation Serif" pitchFamily="18" charset="0"/>
                <a:ea typeface="Liberation Serif" pitchFamily="18" charset="0"/>
                <a:cs typeface="Liberation Serif" pitchFamily="18" charset="0"/>
              </a:rPr>
              <a:t>В </a:t>
            </a:r>
            <a:r>
              <a:rPr lang="ru-RU" sz="2000" b="1" dirty="0" smtClean="0">
                <a:solidFill>
                  <a:schemeClr val="accent2">
                    <a:lumMod val="75000"/>
                  </a:schemeClr>
                </a:solidFill>
                <a:effectLst>
                  <a:outerShdw blurRad="38100" dist="38100" dir="2700000" algn="tl">
                    <a:srgbClr val="FFFFFF"/>
                  </a:outerShdw>
                </a:effectLst>
                <a:latin typeface="Liberation Serif" pitchFamily="18" charset="0"/>
                <a:ea typeface="Liberation Serif" pitchFamily="18" charset="0"/>
                <a:cs typeface="Liberation Serif" pitchFamily="18" charset="0"/>
              </a:rPr>
              <a:t>2021 году – 4 заседания</a:t>
            </a:r>
          </a:p>
          <a:p>
            <a:pPr algn="ctr"/>
            <a:r>
              <a:rPr lang="ru-RU" sz="2000" b="1" dirty="0" smtClean="0">
                <a:solidFill>
                  <a:schemeClr val="accent2">
                    <a:lumMod val="75000"/>
                  </a:schemeClr>
                </a:solidFill>
                <a:effectLst>
                  <a:outerShdw blurRad="38100" dist="38100" dir="2700000" algn="tl">
                    <a:srgbClr val="FFFFFF"/>
                  </a:outerShdw>
                </a:effectLst>
                <a:latin typeface="Liberation Serif" pitchFamily="18" charset="0"/>
                <a:ea typeface="Liberation Serif" pitchFamily="18" charset="0"/>
                <a:cs typeface="Liberation Serif" pitchFamily="18" charset="0"/>
              </a:rPr>
              <a:t>В 2022 году – 7 заседаний</a:t>
            </a:r>
          </a:p>
          <a:p>
            <a:pPr algn="ctr"/>
            <a:r>
              <a:rPr lang="ru-RU" sz="2000" b="1" dirty="0" smtClean="0">
                <a:solidFill>
                  <a:schemeClr val="accent2">
                    <a:lumMod val="75000"/>
                  </a:schemeClr>
                </a:solidFill>
                <a:effectLst>
                  <a:outerShdw blurRad="38100" dist="38100" dir="2700000" algn="tl">
                    <a:srgbClr val="FFFFFF"/>
                  </a:outerShdw>
                </a:effectLst>
                <a:latin typeface="Liberation Serif" pitchFamily="18" charset="0"/>
                <a:ea typeface="Liberation Serif" pitchFamily="18" charset="0"/>
                <a:cs typeface="Liberation Serif" pitchFamily="18" charset="0"/>
              </a:rPr>
              <a:t>В 2023 году – 2 </a:t>
            </a:r>
            <a:r>
              <a:rPr lang="ru-RU" sz="2000" b="1" dirty="0" smtClean="0">
                <a:solidFill>
                  <a:schemeClr val="accent2">
                    <a:lumMod val="75000"/>
                  </a:schemeClr>
                </a:solidFill>
                <a:effectLst>
                  <a:outerShdw blurRad="38100" dist="38100" dir="2700000" algn="tl">
                    <a:srgbClr val="FFFFFF"/>
                  </a:outerShdw>
                </a:effectLst>
                <a:latin typeface="Liberation Serif" pitchFamily="18" charset="0"/>
                <a:ea typeface="Liberation Serif" pitchFamily="18" charset="0"/>
                <a:cs typeface="Liberation Serif" pitchFamily="18" charset="0"/>
              </a:rPr>
              <a:t>заседания</a:t>
            </a:r>
          </a:p>
          <a:p>
            <a:pPr algn="ctr"/>
            <a:r>
              <a:rPr lang="ru-RU" sz="2000" dirty="0" smtClean="0">
                <a:solidFill>
                  <a:schemeClr val="accent6">
                    <a:lumMod val="50000"/>
                  </a:schemeClr>
                </a:solidFill>
                <a:latin typeface="Liberation Serif" pitchFamily="18" charset="0"/>
                <a:ea typeface="Liberation Serif" pitchFamily="18" charset="0"/>
                <a:cs typeface="Liberation Serif" pitchFamily="18" charset="0"/>
              </a:rPr>
              <a:t> В </a:t>
            </a:r>
            <a:r>
              <a:rPr lang="ru-RU" sz="2000" dirty="0" smtClean="0">
                <a:solidFill>
                  <a:schemeClr val="accent6">
                    <a:lumMod val="50000"/>
                  </a:schemeClr>
                </a:solidFill>
                <a:latin typeface="Liberation Serif" pitchFamily="18" charset="0"/>
                <a:ea typeface="Liberation Serif" pitchFamily="18" charset="0"/>
                <a:cs typeface="Liberation Serif" pitchFamily="18" charset="0"/>
              </a:rPr>
              <a:t>2024 году – 10 заседаний</a:t>
            </a:r>
          </a:p>
          <a:p>
            <a:pPr algn="ctr"/>
            <a:endParaRPr lang="ru-RU" sz="2400" b="1" dirty="0" smtClean="0">
              <a:solidFill>
                <a:schemeClr val="accent2">
                  <a:lumMod val="75000"/>
                </a:schemeClr>
              </a:solidFill>
              <a:latin typeface="Liberation Serif" pitchFamily="18" charset="0"/>
              <a:ea typeface="Liberation Serif" pitchFamily="18" charset="0"/>
              <a:cs typeface="Liberation Serif" pitchFamily="18" charset="0"/>
            </a:endParaRPr>
          </a:p>
          <a:p>
            <a:pPr algn="ctr" eaLnBrk="0" hangingPunct="0"/>
            <a:endParaRPr lang="ru-RU" sz="2000" b="1" dirty="0">
              <a:solidFill>
                <a:srgbClr val="000080"/>
              </a:solidFill>
              <a:effectLst>
                <a:outerShdw blurRad="38100" dist="38100" dir="2700000" algn="tl">
                  <a:srgbClr val="000000"/>
                </a:outerShdw>
              </a:effectLst>
              <a:latin typeface="Liberation Serif" pitchFamily="18" charset="0"/>
            </a:endParaRPr>
          </a:p>
          <a:p>
            <a:pPr algn="ctr" eaLnBrk="0" hangingPunct="0"/>
            <a:endParaRPr lang="ru-RU" sz="2000" b="1" dirty="0">
              <a:solidFill>
                <a:srgbClr val="000099"/>
              </a:solidFill>
              <a:effectLst>
                <a:outerShdw blurRad="38100" dist="38100" dir="2700000" algn="tl">
                  <a:srgbClr val="000000"/>
                </a:outerShdw>
              </a:effectLst>
              <a:latin typeface="Liberation Serif" pitchFamily="18" charset="0"/>
            </a:endParaRPr>
          </a:p>
          <a:p>
            <a:pPr algn="ctr" eaLnBrk="0" hangingPunct="0"/>
            <a:r>
              <a:rPr lang="ru-RU" b="1" dirty="0">
                <a:solidFill>
                  <a:srgbClr val="000099"/>
                </a:solidFill>
                <a:effectLst>
                  <a:outerShdw blurRad="38100" dist="38100" dir="2700000" algn="tl">
                    <a:srgbClr val="000000"/>
                  </a:outerShdw>
                </a:effectLst>
                <a:latin typeface="Times New Roman" pitchFamily="18" charset="0"/>
                <a:cs typeface="Times New Roman" pitchFamily="18" charset="0"/>
              </a:rPr>
              <a:t> </a:t>
            </a:r>
          </a:p>
          <a:p>
            <a:pPr algn="ctr" eaLnBrk="0" hangingPunct="0"/>
            <a:endParaRPr lang="ru-RU" b="1" dirty="0">
              <a:solidFill>
                <a:srgbClr val="000099"/>
              </a:solidFill>
              <a:effectLst>
                <a:outerShdw blurRad="38100" dist="38100" dir="2700000" algn="tl">
                  <a:srgbClr val="000000"/>
                </a:outerShdw>
              </a:effectLst>
              <a:latin typeface="Times New Roman" pitchFamily="18" charset="0"/>
              <a:cs typeface="Times New Roman" pitchFamily="18" charset="0"/>
            </a:endParaRPr>
          </a:p>
        </p:txBody>
      </p:sp>
      <p:pic>
        <p:nvPicPr>
          <p:cNvPr id="56327" name="Picture 8" descr="Герб Серова Новый 5 зубцов (300 - цветной)"/>
          <p:cNvPicPr>
            <a:picLocks noChangeAspect="1" noChangeArrowheads="1"/>
          </p:cNvPicPr>
          <p:nvPr/>
        </p:nvPicPr>
        <p:blipFill>
          <a:blip r:embed="rId2" cstate="print"/>
          <a:srcRect/>
          <a:stretch>
            <a:fillRect/>
          </a:stretch>
        </p:blipFill>
        <p:spPr bwMode="auto">
          <a:xfrm>
            <a:off x="250825" y="188913"/>
            <a:ext cx="792163" cy="1152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Прямая соединительная линия 2"/>
          <p:cNvCxnSpPr/>
          <p:nvPr/>
        </p:nvCxnSpPr>
        <p:spPr>
          <a:xfrm>
            <a:off x="1692275" y="1700213"/>
            <a:ext cx="7192963" cy="0"/>
          </a:xfrm>
          <a:prstGeom prst="line">
            <a:avLst/>
          </a:prstGeom>
          <a:ln w="41275" cap="rnd" cmpd="dbl">
            <a:solidFill>
              <a:srgbClr val="0B4EE3"/>
            </a:solidFill>
          </a:ln>
        </p:spPr>
        <p:style>
          <a:lnRef idx="1">
            <a:schemeClr val="accent1"/>
          </a:lnRef>
          <a:fillRef idx="0">
            <a:schemeClr val="accent1"/>
          </a:fillRef>
          <a:effectRef idx="0">
            <a:schemeClr val="accent1"/>
          </a:effectRef>
          <a:fontRef idx="minor">
            <a:schemeClr val="tx1"/>
          </a:fontRef>
        </p:style>
      </p:cxnSp>
      <p:sp>
        <p:nvSpPr>
          <p:cNvPr id="11" name="Прямоугольник 10"/>
          <p:cNvSpPr/>
          <p:nvPr/>
        </p:nvSpPr>
        <p:spPr>
          <a:xfrm>
            <a:off x="1042988" y="2965450"/>
            <a:ext cx="4141787" cy="339725"/>
          </a:xfrm>
          <a:prstGeom prst="rect">
            <a:avLst/>
          </a:prstGeom>
        </p:spPr>
        <p:txBody>
          <a:bodyPr>
            <a:spAutoFit/>
          </a:bodyPr>
          <a:lstStyle/>
          <a:p>
            <a:pPr algn="ctr" eaLnBrk="0" hangingPunct="0">
              <a:defRPr/>
            </a:pPr>
            <a:r>
              <a:rPr lang="ru-RU" sz="1600" b="1" dirty="0">
                <a:solidFill>
                  <a:srgbClr val="FF0000"/>
                </a:solidFill>
                <a:effectLst>
                  <a:outerShdw blurRad="38100" dist="38100" dir="2700000" algn="tl">
                    <a:srgbClr val="000000">
                      <a:alpha val="43137"/>
                    </a:srgbClr>
                  </a:outerShdw>
                </a:effectLst>
                <a:cs typeface="+mn-cs"/>
              </a:rPr>
              <a:t> </a:t>
            </a:r>
          </a:p>
        </p:txBody>
      </p:sp>
      <p:cxnSp>
        <p:nvCxnSpPr>
          <p:cNvPr id="10" name="Прямая соединительная линия 9"/>
          <p:cNvCxnSpPr/>
          <p:nvPr/>
        </p:nvCxnSpPr>
        <p:spPr>
          <a:xfrm>
            <a:off x="1692275" y="1628775"/>
            <a:ext cx="7200900" cy="0"/>
          </a:xfrm>
          <a:prstGeom prst="line">
            <a:avLst/>
          </a:prstGeom>
          <a:ln w="41275" cap="rnd" cmpd="dbl">
            <a:solidFill>
              <a:srgbClr val="00B050"/>
            </a:solidFill>
          </a:ln>
        </p:spPr>
        <p:style>
          <a:lnRef idx="1">
            <a:schemeClr val="accent1"/>
          </a:lnRef>
          <a:fillRef idx="0">
            <a:schemeClr val="accent1"/>
          </a:fillRef>
          <a:effectRef idx="0">
            <a:schemeClr val="accent1"/>
          </a:effectRef>
          <a:fontRef idx="minor">
            <a:schemeClr val="tx1"/>
          </a:fontRef>
        </p:style>
      </p:cxnSp>
      <p:sp>
        <p:nvSpPr>
          <p:cNvPr id="30" name="Прямоугольник 29"/>
          <p:cNvSpPr/>
          <p:nvPr/>
        </p:nvSpPr>
        <p:spPr>
          <a:xfrm>
            <a:off x="514350" y="2838450"/>
            <a:ext cx="6073775" cy="693738"/>
          </a:xfrm>
          <a:prstGeom prst="rect">
            <a:avLst/>
          </a:prstGeom>
        </p:spPr>
        <p:txBody>
          <a:bodyPr>
            <a:spAutoFit/>
          </a:bodyPr>
          <a:lstStyle/>
          <a:p>
            <a:pPr marL="342900" indent="-342900" algn="just" eaLnBrk="0" hangingPunct="0">
              <a:lnSpc>
                <a:spcPct val="115000"/>
              </a:lnSpc>
              <a:spcAft>
                <a:spcPts val="0"/>
              </a:spcAft>
              <a:buClr>
                <a:srgbClr val="FF0000"/>
              </a:buClr>
              <a:buFont typeface="Wingdings" pitchFamily="2" charset="2"/>
              <a:buChar char="q"/>
              <a:defRPr/>
            </a:pPr>
            <a:endParaRPr lang="ru-RU" b="1" i="1" dirty="0">
              <a:solidFill>
                <a:srgbClr val="FF0000"/>
              </a:solidFill>
              <a:effectLst>
                <a:outerShdw blurRad="38100" dist="38100" dir="2700000" algn="tl">
                  <a:srgbClr val="000000">
                    <a:alpha val="43137"/>
                  </a:srgbClr>
                </a:outerShdw>
              </a:effectLst>
              <a:latin typeface="Times New Roman"/>
              <a:ea typeface="Calibri"/>
              <a:cs typeface="Times New Roman"/>
            </a:endParaRPr>
          </a:p>
          <a:p>
            <a:pPr marL="342900" indent="-342900" algn="just" eaLnBrk="0" hangingPunct="0">
              <a:lnSpc>
                <a:spcPct val="115000"/>
              </a:lnSpc>
              <a:spcAft>
                <a:spcPts val="0"/>
              </a:spcAft>
              <a:buClr>
                <a:srgbClr val="FF0000"/>
              </a:buClr>
              <a:buFont typeface="Wingdings" pitchFamily="2" charset="2"/>
              <a:buChar char="q"/>
              <a:defRPr/>
            </a:pPr>
            <a:endParaRPr lang="ru-RU" sz="1600" dirty="0">
              <a:solidFill>
                <a:srgbClr val="000000"/>
              </a:solidFill>
              <a:latin typeface="Times New Roman"/>
              <a:ea typeface="Calibri"/>
              <a:cs typeface="Times New Roman"/>
            </a:endParaRPr>
          </a:p>
        </p:txBody>
      </p:sp>
      <p:sp>
        <p:nvSpPr>
          <p:cNvPr id="17" name="Прямоугольник 11"/>
          <p:cNvSpPr>
            <a:spLocks noChangeArrowheads="1"/>
          </p:cNvSpPr>
          <p:nvPr/>
        </p:nvSpPr>
        <p:spPr bwMode="auto">
          <a:xfrm>
            <a:off x="0" y="5445125"/>
            <a:ext cx="4535488" cy="584200"/>
          </a:xfrm>
          <a:prstGeom prst="rect">
            <a:avLst/>
          </a:prstGeom>
          <a:noFill/>
          <a:ln>
            <a:noFill/>
          </a:ln>
          <a:extLst/>
        </p:spPr>
        <p:txBody>
          <a:bodyPr>
            <a:spAutoFit/>
          </a:bodyPr>
          <a:lstStyle/>
          <a:p>
            <a:pPr indent="452438" fontAlgn="auto">
              <a:spcBef>
                <a:spcPts val="0"/>
              </a:spcBef>
              <a:spcAft>
                <a:spcPts val="0"/>
              </a:spcAft>
              <a:defRPr/>
            </a:pPr>
            <a:endParaRPr lang="ru-RU" sz="1600" kern="0" dirty="0">
              <a:solidFill>
                <a:srgbClr val="000000"/>
              </a:solidFill>
              <a:cs typeface="+mn-cs"/>
            </a:endParaRPr>
          </a:p>
          <a:p>
            <a:pPr indent="452438" fontAlgn="auto">
              <a:spcBef>
                <a:spcPts val="0"/>
              </a:spcBef>
              <a:spcAft>
                <a:spcPts val="0"/>
              </a:spcAft>
              <a:defRPr/>
            </a:pPr>
            <a:endParaRPr lang="ru-RU" sz="1600" kern="0" dirty="0">
              <a:solidFill>
                <a:srgbClr val="000000"/>
              </a:solidFill>
              <a:cs typeface="+mn-cs"/>
            </a:endParaRPr>
          </a:p>
        </p:txBody>
      </p:sp>
      <p:sp>
        <p:nvSpPr>
          <p:cNvPr id="16" name="Rectangle 1"/>
          <p:cNvSpPr>
            <a:spLocks noChangeArrowheads="1"/>
          </p:cNvSpPr>
          <p:nvPr/>
        </p:nvSpPr>
        <p:spPr bwMode="auto">
          <a:xfrm>
            <a:off x="1547813" y="61913"/>
            <a:ext cx="7345362" cy="1570037"/>
          </a:xfrm>
          <a:prstGeom prst="rect">
            <a:avLst/>
          </a:prstGeom>
          <a:noFill/>
          <a:ln w="9525">
            <a:noFill/>
            <a:miter lim="800000"/>
            <a:headEnd/>
            <a:tailEnd/>
          </a:ln>
          <a:effectLst/>
        </p:spPr>
        <p:txBody>
          <a:bodyPr anchor="ctr">
            <a:spAutoFit/>
          </a:bodyPr>
          <a:lstStyle/>
          <a:p>
            <a:pPr indent="450850" algn="ctr" eaLnBrk="0" hangingPunct="0"/>
            <a:r>
              <a:rPr lang="ru-RU" sz="1600" b="1">
                <a:solidFill>
                  <a:schemeClr val="accent2"/>
                </a:solidFill>
                <a:effectLst>
                  <a:outerShdw blurRad="38100" dist="38100" dir="2700000" algn="tl">
                    <a:srgbClr val="000000"/>
                  </a:outerShdw>
                </a:effectLst>
                <a:latin typeface="Liberation Serif" pitchFamily="18" charset="0"/>
              </a:rPr>
              <a:t>КОЛИЧЕСТВО МУНИЦИПАЛЬНЫХ СЛУЖАЩИХ СЕРОВСКОГО ГОРОДСКОГО ОКРУГА, ПОДАЮЩИХ СВЕДЕНИЯ </a:t>
            </a:r>
            <a:br>
              <a:rPr lang="ru-RU" sz="1600" b="1">
                <a:solidFill>
                  <a:schemeClr val="accent2"/>
                </a:solidFill>
                <a:effectLst>
                  <a:outerShdw blurRad="38100" dist="38100" dir="2700000" algn="tl">
                    <a:srgbClr val="000000"/>
                  </a:outerShdw>
                </a:effectLst>
                <a:latin typeface="Liberation Serif" pitchFamily="18" charset="0"/>
              </a:rPr>
            </a:br>
            <a:r>
              <a:rPr lang="ru-RU" sz="1600" b="1">
                <a:solidFill>
                  <a:schemeClr val="accent2"/>
                </a:solidFill>
                <a:effectLst>
                  <a:outerShdw blurRad="38100" dist="38100" dir="2700000" algn="tl">
                    <a:srgbClr val="000000"/>
                  </a:outerShdw>
                </a:effectLst>
                <a:latin typeface="Liberation Serif" pitchFamily="18" charset="0"/>
              </a:rPr>
              <a:t>О ДОХОДАХ, РАСХОДАХ, ОБ ИМУЩЕСТВЕ И ОБЯЗАТЕЛЬСТВАХ ИМУЩЕСТВЕННОГО ХАРАКТЕРА,  ДОПУСТИВШИХ НАРУШЕНИЯ ПРИ ПРЕДСТАВЛЕНИИ СВЕДЕНИЙ  О ДОХОДАХ, РАСХОДАХ, ОБ ИМУЩЕСТВЕ И ОБЯЗАТЕЛЬСТВАХ ИМУЩЕСТВЕННОГО ХАРАКТЕРА</a:t>
            </a:r>
            <a:r>
              <a:rPr lang="ru-RU" sz="1600">
                <a:solidFill>
                  <a:schemeClr val="accent2"/>
                </a:solidFill>
                <a:latin typeface="Liberation Serif" pitchFamily="18" charset="0"/>
              </a:rPr>
              <a:t> </a:t>
            </a:r>
          </a:p>
        </p:txBody>
      </p:sp>
      <p:pic>
        <p:nvPicPr>
          <p:cNvPr id="57351" name="Picture 24" descr="Герб Серова Новый 5 зубцов (300 - цветной)"/>
          <p:cNvPicPr>
            <a:picLocks noChangeAspect="1" noChangeArrowheads="1"/>
          </p:cNvPicPr>
          <p:nvPr/>
        </p:nvPicPr>
        <p:blipFill>
          <a:blip r:embed="rId3" cstate="print"/>
          <a:srcRect/>
          <a:stretch>
            <a:fillRect/>
          </a:stretch>
        </p:blipFill>
        <p:spPr bwMode="auto">
          <a:xfrm>
            <a:off x="395288" y="260350"/>
            <a:ext cx="936625" cy="1368425"/>
          </a:xfrm>
          <a:prstGeom prst="rect">
            <a:avLst/>
          </a:prstGeom>
          <a:noFill/>
          <a:ln w="9525">
            <a:noFill/>
            <a:miter lim="800000"/>
            <a:headEnd/>
            <a:tailEnd/>
          </a:ln>
        </p:spPr>
      </p:pic>
      <p:pic>
        <p:nvPicPr>
          <p:cNvPr id="57356" name="Picture 12"/>
          <p:cNvPicPr>
            <a:picLocks noChangeAspect="1" noChangeArrowheads="1"/>
          </p:cNvPicPr>
          <p:nvPr/>
        </p:nvPicPr>
        <p:blipFill>
          <a:blip r:embed="rId4" cstate="print"/>
          <a:srcRect/>
          <a:stretch>
            <a:fillRect/>
          </a:stretch>
        </p:blipFill>
        <p:spPr bwMode="auto">
          <a:xfrm>
            <a:off x="476250" y="1700808"/>
            <a:ext cx="8191500" cy="446449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Прямоугольник 6"/>
          <p:cNvSpPr>
            <a:spLocks noChangeArrowheads="1"/>
          </p:cNvSpPr>
          <p:nvPr/>
        </p:nvSpPr>
        <p:spPr bwMode="auto">
          <a:xfrm>
            <a:off x="784225" y="1844675"/>
            <a:ext cx="8085138" cy="1571625"/>
          </a:xfrm>
          <a:prstGeom prst="rect">
            <a:avLst/>
          </a:prstGeom>
          <a:noFill/>
          <a:ln>
            <a:noFill/>
          </a:ln>
          <a:extLst/>
        </p:spPr>
        <p:txBody>
          <a:bodyPr>
            <a:spAutoFit/>
          </a:bodyPr>
          <a:lstStyle/>
          <a:p>
            <a:pPr algn="ctr">
              <a:defRPr/>
            </a:pPr>
            <a:r>
              <a:rPr lang="ru-RU" sz="1400" b="1" i="1" dirty="0">
                <a:solidFill>
                  <a:srgbClr val="0000FF"/>
                </a:solidFill>
                <a:latin typeface="Times New Roman" pitchFamily="18" charset="0"/>
                <a:ea typeface="Calibri" pitchFamily="34" charset="0"/>
                <a:cs typeface="Times New Roman" pitchFamily="18" charset="0"/>
              </a:rPr>
              <a:t> </a:t>
            </a:r>
            <a:endParaRPr lang="ru-RU" sz="1400" dirty="0">
              <a:solidFill>
                <a:srgbClr val="0000FF"/>
              </a:solidFill>
              <a:latin typeface="Arial" charset="0"/>
              <a:ea typeface="Calibri" pitchFamily="34" charset="0"/>
              <a:cs typeface="Times New Roman" pitchFamily="18" charset="0"/>
            </a:endParaRPr>
          </a:p>
          <a:p>
            <a:pPr algn="ctr" eaLnBrk="0" hangingPunct="0">
              <a:lnSpc>
                <a:spcPct val="115000"/>
              </a:lnSpc>
              <a:spcAft>
                <a:spcPts val="0"/>
              </a:spcAft>
              <a:defRPr/>
            </a:pPr>
            <a:r>
              <a:rPr lang="ru-RU" sz="2000" b="1" i="1" dirty="0">
                <a:solidFill>
                  <a:srgbClr val="0000FF"/>
                </a:solidFill>
                <a:latin typeface="Times New Roman"/>
                <a:ea typeface="Calibri" pitchFamily="34" charset="0"/>
                <a:cs typeface="Times New Roman" pitchFamily="18" charset="0"/>
              </a:rPr>
              <a:t> </a:t>
            </a:r>
          </a:p>
          <a:p>
            <a:pPr indent="-114935" algn="ctr" eaLnBrk="0" hangingPunct="0">
              <a:lnSpc>
                <a:spcPct val="115000"/>
              </a:lnSpc>
              <a:spcAft>
                <a:spcPts val="0"/>
              </a:spcAft>
              <a:defRPr/>
            </a:pPr>
            <a:r>
              <a:rPr lang="ru-RU" sz="2000" i="1" dirty="0">
                <a:solidFill>
                  <a:srgbClr val="000000"/>
                </a:solidFill>
                <a:latin typeface="Times New Roman"/>
                <a:ea typeface="Calibri"/>
                <a:cs typeface="Times New Roman"/>
              </a:rPr>
              <a:t> </a:t>
            </a:r>
            <a:endParaRPr lang="ru-RU" sz="1600" dirty="0">
              <a:solidFill>
                <a:srgbClr val="000000"/>
              </a:solidFill>
              <a:latin typeface="Calibri"/>
              <a:ea typeface="Times New Roman"/>
              <a:cs typeface="Times New Roman"/>
            </a:endParaRPr>
          </a:p>
          <a:p>
            <a:pPr algn="ctr">
              <a:defRPr/>
            </a:pPr>
            <a:endParaRPr lang="ru-RU" sz="2000" dirty="0">
              <a:solidFill>
                <a:srgbClr val="0000FF"/>
              </a:solidFill>
              <a:latin typeface="Times New Roman"/>
              <a:ea typeface="Calibri" pitchFamily="34" charset="0"/>
              <a:cs typeface="Times New Roman" pitchFamily="18" charset="0"/>
            </a:endParaRPr>
          </a:p>
          <a:p>
            <a:pPr algn="ctr">
              <a:lnSpc>
                <a:spcPct val="115000"/>
              </a:lnSpc>
              <a:defRPr/>
            </a:pPr>
            <a:r>
              <a:rPr lang="ru-RU" sz="1400" b="1" i="1" dirty="0">
                <a:solidFill>
                  <a:srgbClr val="0000FF"/>
                </a:solidFill>
                <a:latin typeface="Times New Roman" pitchFamily="18" charset="0"/>
                <a:ea typeface="Calibri" pitchFamily="34" charset="0"/>
                <a:cs typeface="Times New Roman" pitchFamily="18" charset="0"/>
              </a:rPr>
              <a:t> </a:t>
            </a:r>
            <a:endParaRPr lang="ru-RU" sz="1400" dirty="0">
              <a:solidFill>
                <a:srgbClr val="0000FF"/>
              </a:solidFill>
              <a:latin typeface="Arial" charset="0"/>
              <a:ea typeface="Calibri" pitchFamily="34" charset="0"/>
              <a:cs typeface="Times New Roman" pitchFamily="18" charset="0"/>
            </a:endParaRPr>
          </a:p>
        </p:txBody>
      </p:sp>
      <p:cxnSp>
        <p:nvCxnSpPr>
          <p:cNvPr id="3" name="Прямая соединительная линия 2"/>
          <p:cNvCxnSpPr/>
          <p:nvPr/>
        </p:nvCxnSpPr>
        <p:spPr>
          <a:xfrm>
            <a:off x="1547813" y="836613"/>
            <a:ext cx="7337425" cy="0"/>
          </a:xfrm>
          <a:prstGeom prst="line">
            <a:avLst/>
          </a:prstGeom>
          <a:ln w="41275" cap="rnd" cmpd="dbl">
            <a:solidFill>
              <a:srgbClr val="0B4EE3"/>
            </a:solidFill>
          </a:ln>
        </p:spPr>
        <p:style>
          <a:lnRef idx="1">
            <a:schemeClr val="accent1"/>
          </a:lnRef>
          <a:fillRef idx="0">
            <a:schemeClr val="accent1"/>
          </a:fillRef>
          <a:effectRef idx="0">
            <a:schemeClr val="accent1"/>
          </a:effectRef>
          <a:fontRef idx="minor">
            <a:schemeClr val="tx1"/>
          </a:fontRef>
        </p:style>
      </p:cxnSp>
      <p:sp>
        <p:nvSpPr>
          <p:cNvPr id="11" name="Прямоугольник 10"/>
          <p:cNvSpPr/>
          <p:nvPr/>
        </p:nvSpPr>
        <p:spPr>
          <a:xfrm>
            <a:off x="1920875" y="4429125"/>
            <a:ext cx="7086600" cy="339725"/>
          </a:xfrm>
          <a:prstGeom prst="rect">
            <a:avLst/>
          </a:prstGeom>
        </p:spPr>
        <p:txBody>
          <a:bodyPr>
            <a:spAutoFit/>
          </a:bodyPr>
          <a:lstStyle/>
          <a:p>
            <a:pPr algn="ctr" eaLnBrk="0" hangingPunct="0">
              <a:defRPr/>
            </a:pPr>
            <a:r>
              <a:rPr lang="ru-RU" sz="1600" b="1" dirty="0">
                <a:solidFill>
                  <a:srgbClr val="FF0000"/>
                </a:solidFill>
                <a:effectLst>
                  <a:outerShdw blurRad="38100" dist="38100" dir="2700000" algn="tl">
                    <a:srgbClr val="000000">
                      <a:alpha val="43137"/>
                    </a:srgbClr>
                  </a:outerShdw>
                </a:effectLst>
                <a:cs typeface="+mn-cs"/>
              </a:rPr>
              <a:t> </a:t>
            </a:r>
          </a:p>
        </p:txBody>
      </p:sp>
      <p:cxnSp>
        <p:nvCxnSpPr>
          <p:cNvPr id="12" name="Прямая соединительная линия 11"/>
          <p:cNvCxnSpPr/>
          <p:nvPr/>
        </p:nvCxnSpPr>
        <p:spPr>
          <a:xfrm>
            <a:off x="1547813" y="908050"/>
            <a:ext cx="7337425" cy="0"/>
          </a:xfrm>
          <a:prstGeom prst="line">
            <a:avLst/>
          </a:prstGeom>
          <a:ln w="41275" cap="rnd" cmpd="dbl">
            <a:solidFill>
              <a:srgbClr val="00B050"/>
            </a:solidFill>
          </a:ln>
        </p:spPr>
        <p:style>
          <a:lnRef idx="1">
            <a:schemeClr val="accent1"/>
          </a:lnRef>
          <a:fillRef idx="0">
            <a:schemeClr val="accent1"/>
          </a:fillRef>
          <a:effectRef idx="0">
            <a:schemeClr val="accent1"/>
          </a:effectRef>
          <a:fontRef idx="minor">
            <a:schemeClr val="tx1"/>
          </a:fontRef>
        </p:style>
      </p:cxnSp>
      <p:sp>
        <p:nvSpPr>
          <p:cNvPr id="15" name="Заголовок 1"/>
          <p:cNvSpPr txBox="1">
            <a:spLocks/>
          </p:cNvSpPr>
          <p:nvPr/>
        </p:nvSpPr>
        <p:spPr>
          <a:xfrm>
            <a:off x="1371600" y="188913"/>
            <a:ext cx="7772400" cy="576262"/>
          </a:xfrm>
          <a:prstGeom prst="rect">
            <a:avLst/>
          </a:prstGeom>
        </p:spPr>
        <p:txBody>
          <a:bodyPr/>
          <a:lstStyle/>
          <a:p>
            <a:pPr algn="ctr" eaLnBrk="0" hangingPunct="0">
              <a:defRPr/>
            </a:pPr>
            <a:endParaRPr lang="ru-RU" sz="1600" b="1" dirty="0">
              <a:ln w="9000" cmpd="sng">
                <a:noFill/>
                <a:prstDash val="solid"/>
              </a:ln>
              <a:solidFill>
                <a:srgbClr val="000099"/>
              </a:solidFill>
              <a:effectLst>
                <a:outerShdw blurRad="38100" dist="38100" dir="2700000" algn="tl">
                  <a:srgbClr val="000000">
                    <a:alpha val="43137"/>
                  </a:srgbClr>
                </a:outerShdw>
              </a:effectLst>
              <a:latin typeface="+mj-lt"/>
              <a:ea typeface="+mj-ea"/>
              <a:cs typeface="+mj-cs"/>
            </a:endParaRPr>
          </a:p>
        </p:txBody>
      </p:sp>
      <p:sp>
        <p:nvSpPr>
          <p:cNvPr id="17" name="Заголовок 1">
            <a:extLst>
              <a:ext uri="{FF2B5EF4-FFF2-40B4-BE49-F238E27FC236}"/>
            </a:extLst>
          </p:cNvPr>
          <p:cNvSpPr txBox="1">
            <a:spLocks/>
          </p:cNvSpPr>
          <p:nvPr/>
        </p:nvSpPr>
        <p:spPr>
          <a:xfrm>
            <a:off x="1547813" y="188913"/>
            <a:ext cx="7196137" cy="792162"/>
          </a:xfrm>
          <a:prstGeom prst="rect">
            <a:avLst/>
          </a:prstGeom>
        </p:spPr>
        <p:txBody>
          <a:bodyPr/>
          <a:lstStyle/>
          <a:p>
            <a:pPr algn="ctr" eaLnBrk="0" hangingPunct="0"/>
            <a:r>
              <a:rPr lang="ru-RU" b="1">
                <a:solidFill>
                  <a:schemeClr val="accent2"/>
                </a:solidFill>
                <a:effectLst>
                  <a:outerShdw blurRad="38100" dist="38100" dir="2700000" algn="tl">
                    <a:srgbClr val="000000"/>
                  </a:outerShdw>
                </a:effectLst>
                <a:latin typeface="Liberation Serif" pitchFamily="18" charset="0"/>
              </a:rPr>
              <a:t>ФУНКЦИОНИРОВАНИЕ АНТИКОРРУПЦИОННЫХ </a:t>
            </a:r>
            <a:br>
              <a:rPr lang="ru-RU" b="1">
                <a:solidFill>
                  <a:schemeClr val="accent2"/>
                </a:solidFill>
                <a:effectLst>
                  <a:outerShdw blurRad="38100" dist="38100" dir="2700000" algn="tl">
                    <a:srgbClr val="000000"/>
                  </a:outerShdw>
                </a:effectLst>
                <a:latin typeface="Liberation Serif" pitchFamily="18" charset="0"/>
              </a:rPr>
            </a:br>
            <a:r>
              <a:rPr lang="ru-RU" b="1">
                <a:solidFill>
                  <a:schemeClr val="accent2"/>
                </a:solidFill>
                <a:effectLst>
                  <a:outerShdw blurRad="38100" dist="38100" dir="2700000" algn="tl">
                    <a:srgbClr val="000000"/>
                  </a:outerShdw>
                </a:effectLst>
                <a:latin typeface="Liberation Serif" pitchFamily="18" charset="0"/>
              </a:rPr>
              <a:t>МЕХАНИЗМОВ В СЕРОВСКОМ ГОРОДСКОМ ОКРУГЕ</a:t>
            </a:r>
          </a:p>
        </p:txBody>
      </p:sp>
      <p:sp>
        <p:nvSpPr>
          <p:cNvPr id="19" name="Прямоугольник 18"/>
          <p:cNvSpPr/>
          <p:nvPr/>
        </p:nvSpPr>
        <p:spPr>
          <a:xfrm>
            <a:off x="1317826" y="1352006"/>
            <a:ext cx="3414566" cy="621622"/>
          </a:xfrm>
          <a:prstGeom prst="rect">
            <a:avLst/>
          </a:prstGeom>
          <a:effectLst>
            <a:glow rad="101600">
              <a:schemeClr val="accent1">
                <a:satMod val="175000"/>
                <a:alpha val="40000"/>
              </a:schemeClr>
            </a:glow>
            <a:outerShdw blurRad="40000" dist="20000" dir="5400000" rotWithShape="0">
              <a:srgbClr val="000000">
                <a:alpha val="38000"/>
              </a:srgbClr>
            </a:outerShdw>
          </a:effectLst>
          <a:scene3d>
            <a:camera prst="orthographicFront"/>
            <a:lightRig rig="threePt" dir="t"/>
          </a:scene3d>
          <a:sp3d>
            <a:bevelT/>
          </a:sp3d>
        </p:spPr>
        <p:style>
          <a:lnRef idx="1">
            <a:schemeClr val="accent1"/>
          </a:lnRef>
          <a:fillRef idx="2">
            <a:schemeClr val="accent1"/>
          </a:fillRef>
          <a:effectRef idx="1">
            <a:schemeClr val="accent1"/>
          </a:effectRef>
          <a:fontRef idx="minor">
            <a:schemeClr val="dk1"/>
          </a:fontRef>
        </p:style>
        <p:txBody>
          <a:bodyPr anchor="ctr"/>
          <a:lstStyle/>
          <a:p>
            <a:pPr algn="ctr" eaLnBrk="0" hangingPunct="0"/>
            <a:endParaRPr lang="ru-RU" sz="1400" b="1">
              <a:solidFill>
                <a:srgbClr val="FF0000"/>
              </a:solidFill>
              <a:effectLst>
                <a:outerShdw blurRad="38100" dist="38100" dir="2700000" algn="tl">
                  <a:srgbClr val="000000"/>
                </a:outerShdw>
              </a:effectLst>
              <a:cs typeface="Arial" charset="0"/>
            </a:endParaRPr>
          </a:p>
          <a:p>
            <a:pPr algn="ctr" eaLnBrk="0" hangingPunct="0"/>
            <a:r>
              <a:rPr lang="ru-RU" sz="1600" b="1">
                <a:solidFill>
                  <a:srgbClr val="FF0000"/>
                </a:solidFill>
                <a:effectLst>
                  <a:outerShdw blurRad="38100" dist="38100" dir="2700000" algn="tl">
                    <a:srgbClr val="000000"/>
                  </a:outerShdw>
                </a:effectLst>
                <a:latin typeface="Liberation Serif" pitchFamily="18" charset="0"/>
                <a:cs typeface="Arial" charset="0"/>
              </a:rPr>
              <a:t>Уведомление </a:t>
            </a:r>
          </a:p>
          <a:p>
            <a:pPr algn="ctr" eaLnBrk="0" hangingPunct="0"/>
            <a:r>
              <a:rPr lang="ru-RU" sz="1600" b="1">
                <a:solidFill>
                  <a:srgbClr val="FF0000"/>
                </a:solidFill>
                <a:effectLst>
                  <a:outerShdw blurRad="38100" dist="38100" dir="2700000" algn="tl">
                    <a:srgbClr val="000000"/>
                  </a:outerShdw>
                </a:effectLst>
                <a:latin typeface="Liberation Serif" pitchFamily="18" charset="0"/>
                <a:cs typeface="Arial" charset="0"/>
              </a:rPr>
              <a:t>об иной оплачиваемой работе</a:t>
            </a:r>
          </a:p>
          <a:p>
            <a:pPr algn="ctr" eaLnBrk="0" hangingPunct="0"/>
            <a:endParaRPr lang="ru-RU" b="1">
              <a:solidFill>
                <a:srgbClr val="FF0000"/>
              </a:solidFill>
              <a:effectLst>
                <a:outerShdw blurRad="38100" dist="38100" dir="2700000" algn="tl">
                  <a:srgbClr val="000000"/>
                </a:outerShdw>
              </a:effectLst>
              <a:cs typeface="Arial" charset="0"/>
            </a:endParaRPr>
          </a:p>
        </p:txBody>
      </p:sp>
      <p:sp>
        <p:nvSpPr>
          <p:cNvPr id="59402" name="Rectangle 23"/>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eaLnBrk="0" hangingPunct="0"/>
            <a:endParaRPr lang="ru-RU"/>
          </a:p>
        </p:txBody>
      </p:sp>
      <p:pic>
        <p:nvPicPr>
          <p:cNvPr id="59403" name="Picture 24" descr="Герб Серова Новый 5 зубцов (300 - цветной)"/>
          <p:cNvPicPr>
            <a:picLocks noChangeAspect="1" noChangeArrowheads="1"/>
          </p:cNvPicPr>
          <p:nvPr/>
        </p:nvPicPr>
        <p:blipFill>
          <a:blip r:embed="rId2" cstate="print"/>
          <a:srcRect/>
          <a:stretch>
            <a:fillRect/>
          </a:stretch>
        </p:blipFill>
        <p:spPr bwMode="auto">
          <a:xfrm>
            <a:off x="395288" y="188913"/>
            <a:ext cx="792162" cy="1152525"/>
          </a:xfrm>
          <a:prstGeom prst="rect">
            <a:avLst/>
          </a:prstGeom>
          <a:noFill/>
          <a:ln w="9525">
            <a:noFill/>
            <a:miter lim="800000"/>
            <a:headEnd/>
            <a:tailEnd/>
          </a:ln>
        </p:spPr>
      </p:pic>
      <p:sp>
        <p:nvSpPr>
          <p:cNvPr id="2" name="Прямоугольник 18"/>
          <p:cNvSpPr/>
          <p:nvPr/>
        </p:nvSpPr>
        <p:spPr>
          <a:xfrm>
            <a:off x="5134176" y="1345946"/>
            <a:ext cx="3414566" cy="597325"/>
          </a:xfrm>
          <a:prstGeom prst="rect">
            <a:avLst/>
          </a:prstGeom>
          <a:effectLst>
            <a:glow rad="101600">
              <a:schemeClr val="accent1">
                <a:satMod val="175000"/>
                <a:alpha val="40000"/>
              </a:schemeClr>
            </a:glow>
            <a:outerShdw blurRad="40000" dist="20000" dir="5400000" rotWithShape="0">
              <a:srgbClr val="000000">
                <a:alpha val="38000"/>
              </a:srgbClr>
            </a:outerShdw>
          </a:effectLst>
          <a:scene3d>
            <a:camera prst="orthographicFront"/>
            <a:lightRig rig="threePt" dir="t"/>
          </a:scene3d>
          <a:sp3d>
            <a:bevelT/>
          </a:sp3d>
        </p:spPr>
        <p:style>
          <a:lnRef idx="1">
            <a:schemeClr val="accent1"/>
          </a:lnRef>
          <a:fillRef idx="2">
            <a:schemeClr val="accent1"/>
          </a:fillRef>
          <a:effectRef idx="1">
            <a:schemeClr val="accent1"/>
          </a:effectRef>
          <a:fontRef idx="minor">
            <a:schemeClr val="dk1"/>
          </a:fontRef>
        </p:style>
        <p:txBody>
          <a:bodyPr anchor="ctr"/>
          <a:lstStyle/>
          <a:p>
            <a:pPr algn="ctr" eaLnBrk="0" hangingPunct="0"/>
            <a:endParaRPr lang="ru-RU" sz="1400" b="1">
              <a:solidFill>
                <a:srgbClr val="FF0000"/>
              </a:solidFill>
              <a:effectLst>
                <a:outerShdw blurRad="38100" dist="38100" dir="2700000" algn="tl">
                  <a:srgbClr val="000000"/>
                </a:outerShdw>
              </a:effectLst>
              <a:cs typeface="Arial" charset="0"/>
            </a:endParaRPr>
          </a:p>
          <a:p>
            <a:pPr algn="ctr" eaLnBrk="0" hangingPunct="0"/>
            <a:r>
              <a:rPr lang="ru-RU" sz="1600" b="1">
                <a:solidFill>
                  <a:srgbClr val="FF0000"/>
                </a:solidFill>
                <a:effectLst>
                  <a:outerShdw blurRad="38100" dist="38100" dir="2700000" algn="tl">
                    <a:srgbClr val="000000"/>
                  </a:outerShdw>
                </a:effectLst>
                <a:latin typeface="Liberation Serif" pitchFamily="18" charset="0"/>
                <a:cs typeface="Arial" charset="0"/>
              </a:rPr>
              <a:t>Уведомление </a:t>
            </a:r>
          </a:p>
          <a:p>
            <a:pPr algn="ctr" eaLnBrk="0" hangingPunct="0"/>
            <a:r>
              <a:rPr lang="ru-RU" sz="1600" b="1">
                <a:solidFill>
                  <a:srgbClr val="FF0000"/>
                </a:solidFill>
                <a:effectLst>
                  <a:outerShdw blurRad="38100" dist="38100" dir="2700000" algn="tl">
                    <a:srgbClr val="000000"/>
                  </a:outerShdw>
                </a:effectLst>
                <a:latin typeface="Liberation Serif" pitchFamily="18" charset="0"/>
                <a:cs typeface="Arial" charset="0"/>
              </a:rPr>
              <a:t>о получении подарка</a:t>
            </a:r>
          </a:p>
          <a:p>
            <a:pPr algn="ctr" eaLnBrk="0" hangingPunct="0"/>
            <a:endParaRPr lang="ru-RU" b="1">
              <a:solidFill>
                <a:srgbClr val="FF0000"/>
              </a:solidFill>
              <a:effectLst>
                <a:outerShdw blurRad="38100" dist="38100" dir="2700000" algn="tl">
                  <a:srgbClr val="000000"/>
                </a:outerShdw>
              </a:effectLst>
              <a:cs typeface="Arial" charset="0"/>
            </a:endParaRPr>
          </a:p>
        </p:txBody>
      </p:sp>
      <p:pic>
        <p:nvPicPr>
          <p:cNvPr id="91137" name="Picture 1"/>
          <p:cNvPicPr>
            <a:picLocks noChangeAspect="1" noChangeArrowheads="1"/>
          </p:cNvPicPr>
          <p:nvPr/>
        </p:nvPicPr>
        <p:blipFill>
          <a:blip r:embed="rId3" cstate="print"/>
          <a:srcRect/>
          <a:stretch>
            <a:fillRect/>
          </a:stretch>
        </p:blipFill>
        <p:spPr bwMode="auto">
          <a:xfrm>
            <a:off x="251520" y="2708920"/>
            <a:ext cx="4333875" cy="2609850"/>
          </a:xfrm>
          <a:prstGeom prst="rect">
            <a:avLst/>
          </a:prstGeom>
          <a:noFill/>
          <a:ln w="9525">
            <a:noFill/>
            <a:miter lim="800000"/>
            <a:headEnd/>
            <a:tailEnd/>
          </a:ln>
          <a:effectLst/>
        </p:spPr>
      </p:pic>
      <p:pic>
        <p:nvPicPr>
          <p:cNvPr id="91138" name="Picture 2"/>
          <p:cNvPicPr>
            <a:picLocks noChangeAspect="1" noChangeArrowheads="1"/>
          </p:cNvPicPr>
          <p:nvPr/>
        </p:nvPicPr>
        <p:blipFill>
          <a:blip r:embed="rId4" cstate="print"/>
          <a:srcRect/>
          <a:stretch>
            <a:fillRect/>
          </a:stretch>
        </p:blipFill>
        <p:spPr bwMode="auto">
          <a:xfrm>
            <a:off x="4716016" y="2708920"/>
            <a:ext cx="4257675" cy="2590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7" name="Picture 5" descr="gerb"/>
          <p:cNvPicPr>
            <a:picLocks noChangeAspect="1" noChangeArrowheads="1"/>
          </p:cNvPicPr>
          <p:nvPr/>
        </p:nvPicPr>
        <p:blipFill>
          <a:blip r:embed="rId3" cstate="print"/>
          <a:srcRect/>
          <a:stretch>
            <a:fillRect/>
          </a:stretch>
        </p:blipFill>
        <p:spPr bwMode="auto">
          <a:xfrm>
            <a:off x="500063" y="260350"/>
            <a:ext cx="669925" cy="1017588"/>
          </a:xfrm>
          <a:prstGeom prst="rect">
            <a:avLst/>
          </a:prstGeom>
          <a:noFill/>
          <a:ln w="9525">
            <a:noFill/>
            <a:miter lim="800000"/>
            <a:headEnd/>
            <a:tailEnd/>
          </a:ln>
        </p:spPr>
      </p:pic>
      <p:cxnSp>
        <p:nvCxnSpPr>
          <p:cNvPr id="3" name="Прямая соединительная линия 2"/>
          <p:cNvCxnSpPr/>
          <p:nvPr/>
        </p:nvCxnSpPr>
        <p:spPr>
          <a:xfrm>
            <a:off x="1625600" y="636588"/>
            <a:ext cx="7337425" cy="0"/>
          </a:xfrm>
          <a:prstGeom prst="line">
            <a:avLst/>
          </a:prstGeom>
          <a:ln w="41275" cap="rnd" cmpd="dbl">
            <a:solidFill>
              <a:srgbClr val="0B4EE3"/>
            </a:solidFill>
          </a:ln>
        </p:spPr>
        <p:style>
          <a:lnRef idx="1">
            <a:schemeClr val="accent1"/>
          </a:lnRef>
          <a:fillRef idx="0">
            <a:schemeClr val="accent1"/>
          </a:fillRef>
          <a:effectRef idx="0">
            <a:schemeClr val="accent1"/>
          </a:effectRef>
          <a:fontRef idx="minor">
            <a:schemeClr val="tx1"/>
          </a:fontRef>
        </p:style>
      </p:cxnSp>
      <p:sp>
        <p:nvSpPr>
          <p:cNvPr id="11" name="Прямоугольник 10"/>
          <p:cNvSpPr/>
          <p:nvPr/>
        </p:nvSpPr>
        <p:spPr>
          <a:xfrm>
            <a:off x="1042988" y="2965450"/>
            <a:ext cx="4141787" cy="339725"/>
          </a:xfrm>
          <a:prstGeom prst="rect">
            <a:avLst/>
          </a:prstGeom>
        </p:spPr>
        <p:txBody>
          <a:bodyPr>
            <a:spAutoFit/>
          </a:bodyPr>
          <a:lstStyle/>
          <a:p>
            <a:pPr algn="ctr" eaLnBrk="0" hangingPunct="0">
              <a:defRPr/>
            </a:pPr>
            <a:r>
              <a:rPr lang="ru-RU" sz="1600" b="1" dirty="0">
                <a:solidFill>
                  <a:srgbClr val="FF0000"/>
                </a:solidFill>
                <a:effectLst>
                  <a:outerShdw blurRad="38100" dist="38100" dir="2700000" algn="tl">
                    <a:srgbClr val="000000">
                      <a:alpha val="43137"/>
                    </a:srgbClr>
                  </a:outerShdw>
                </a:effectLst>
                <a:cs typeface="+mn-cs"/>
              </a:rPr>
              <a:t> </a:t>
            </a:r>
          </a:p>
        </p:txBody>
      </p:sp>
      <p:cxnSp>
        <p:nvCxnSpPr>
          <p:cNvPr id="10" name="Прямая соединительная линия 9"/>
          <p:cNvCxnSpPr/>
          <p:nvPr/>
        </p:nvCxnSpPr>
        <p:spPr>
          <a:xfrm>
            <a:off x="1625600" y="714375"/>
            <a:ext cx="7337425" cy="0"/>
          </a:xfrm>
          <a:prstGeom prst="line">
            <a:avLst/>
          </a:prstGeom>
          <a:ln w="41275" cap="rnd" cmpd="dbl">
            <a:solidFill>
              <a:srgbClr val="00B050"/>
            </a:solidFill>
          </a:ln>
        </p:spPr>
        <p:style>
          <a:lnRef idx="1">
            <a:schemeClr val="accent1"/>
          </a:lnRef>
          <a:fillRef idx="0">
            <a:schemeClr val="accent1"/>
          </a:fillRef>
          <a:effectRef idx="0">
            <a:schemeClr val="accent1"/>
          </a:effectRef>
          <a:fontRef idx="minor">
            <a:schemeClr val="tx1"/>
          </a:fontRef>
        </p:style>
      </p:cxnSp>
      <p:sp>
        <p:nvSpPr>
          <p:cNvPr id="16" name="Прямоугольник 15"/>
          <p:cNvSpPr/>
          <p:nvPr/>
        </p:nvSpPr>
        <p:spPr>
          <a:xfrm>
            <a:off x="1582738" y="282575"/>
            <a:ext cx="7424737" cy="400050"/>
          </a:xfrm>
          <a:prstGeom prst="rect">
            <a:avLst/>
          </a:prstGeom>
        </p:spPr>
        <p:txBody>
          <a:bodyPr>
            <a:spAutoFit/>
          </a:bodyPr>
          <a:lstStyle/>
          <a:p>
            <a:pPr algn="ctr" eaLnBrk="0" hangingPunct="0"/>
            <a:r>
              <a:rPr lang="ru-RU" sz="2000" b="1">
                <a:solidFill>
                  <a:schemeClr val="accent2"/>
                </a:solidFill>
                <a:effectLst>
                  <a:outerShdw blurRad="38100" dist="38100" dir="2700000" algn="tl">
                    <a:srgbClr val="000000"/>
                  </a:outerShdw>
                </a:effectLst>
                <a:latin typeface="Liberation Serif" pitchFamily="18" charset="0"/>
              </a:rPr>
              <a:t>АНТИКОРРУПЦИОННОЕ ПРОСВЕЩЕНИЕ ГРАЖДАН</a:t>
            </a:r>
          </a:p>
        </p:txBody>
      </p:sp>
      <p:sp>
        <p:nvSpPr>
          <p:cNvPr id="30" name="Прямоугольник 29"/>
          <p:cNvSpPr/>
          <p:nvPr/>
        </p:nvSpPr>
        <p:spPr>
          <a:xfrm>
            <a:off x="514350" y="2838450"/>
            <a:ext cx="6073775" cy="693738"/>
          </a:xfrm>
          <a:prstGeom prst="rect">
            <a:avLst/>
          </a:prstGeom>
        </p:spPr>
        <p:txBody>
          <a:bodyPr>
            <a:spAutoFit/>
          </a:bodyPr>
          <a:lstStyle/>
          <a:p>
            <a:pPr marL="342900" indent="-342900" algn="just" eaLnBrk="0" hangingPunct="0">
              <a:lnSpc>
                <a:spcPct val="115000"/>
              </a:lnSpc>
              <a:spcAft>
                <a:spcPts val="0"/>
              </a:spcAft>
              <a:buClr>
                <a:srgbClr val="FF0000"/>
              </a:buClr>
              <a:buFont typeface="Wingdings" pitchFamily="2" charset="2"/>
              <a:buChar char="q"/>
              <a:defRPr/>
            </a:pPr>
            <a:endParaRPr lang="ru-RU" b="1" i="1" dirty="0">
              <a:solidFill>
                <a:srgbClr val="FF0000"/>
              </a:solidFill>
              <a:effectLst>
                <a:outerShdw blurRad="38100" dist="38100" dir="2700000" algn="tl">
                  <a:srgbClr val="000000">
                    <a:alpha val="43137"/>
                  </a:srgbClr>
                </a:outerShdw>
              </a:effectLst>
              <a:latin typeface="Times New Roman"/>
              <a:ea typeface="Calibri"/>
              <a:cs typeface="Times New Roman"/>
            </a:endParaRPr>
          </a:p>
          <a:p>
            <a:pPr marL="342900" indent="-342900" algn="just" eaLnBrk="0" hangingPunct="0">
              <a:lnSpc>
                <a:spcPct val="115000"/>
              </a:lnSpc>
              <a:spcAft>
                <a:spcPts val="0"/>
              </a:spcAft>
              <a:buClr>
                <a:srgbClr val="FF0000"/>
              </a:buClr>
              <a:buFont typeface="Wingdings" pitchFamily="2" charset="2"/>
              <a:buChar char="q"/>
              <a:defRPr/>
            </a:pPr>
            <a:endParaRPr lang="ru-RU" sz="1600" dirty="0">
              <a:solidFill>
                <a:srgbClr val="000000"/>
              </a:solidFill>
              <a:latin typeface="Times New Roman"/>
              <a:ea typeface="Calibri"/>
              <a:cs typeface="Times New Roman"/>
            </a:endParaRPr>
          </a:p>
        </p:txBody>
      </p:sp>
      <p:sp>
        <p:nvSpPr>
          <p:cNvPr id="19" name="Прямоугольник 18"/>
          <p:cNvSpPr/>
          <p:nvPr/>
        </p:nvSpPr>
        <p:spPr>
          <a:xfrm>
            <a:off x="1802454" y="836712"/>
            <a:ext cx="6696596" cy="311704"/>
          </a:xfrm>
          <a:prstGeom prst="rect">
            <a:avLst/>
          </a:prstGeom>
        </p:spPr>
        <p:style>
          <a:lnRef idx="0">
            <a:schemeClr val="accent1"/>
          </a:lnRef>
          <a:fillRef idx="3">
            <a:schemeClr val="accent1"/>
          </a:fillRef>
          <a:effectRef idx="3">
            <a:schemeClr val="accent1"/>
          </a:effectRef>
          <a:fontRef idx="minor">
            <a:schemeClr val="lt1"/>
          </a:fontRef>
        </p:style>
        <p:txBody>
          <a:bodyPr anchor="ctr"/>
          <a:lstStyle/>
          <a:p>
            <a:pPr algn="ctr" eaLnBrk="0" hangingPunct="0"/>
            <a:endParaRPr lang="ru-RU" b="1">
              <a:solidFill>
                <a:srgbClr val="FF0000"/>
              </a:solidFill>
              <a:effectLst>
                <a:outerShdw blurRad="38100" dist="38100" dir="2700000" algn="tl">
                  <a:srgbClr val="000000"/>
                </a:outerShdw>
              </a:effectLst>
              <a:cs typeface="Arial" charset="0"/>
            </a:endParaRPr>
          </a:p>
          <a:p>
            <a:pPr algn="ctr" eaLnBrk="0" hangingPunct="0"/>
            <a:r>
              <a:rPr lang="ru-RU" b="1">
                <a:solidFill>
                  <a:srgbClr val="FF0000"/>
                </a:solidFill>
                <a:effectLst>
                  <a:outerShdw blurRad="38100" dist="38100" dir="2700000" algn="tl">
                    <a:srgbClr val="000000"/>
                  </a:outerShdw>
                </a:effectLst>
                <a:latin typeface="Liberation Serif" pitchFamily="18" charset="0"/>
                <a:cs typeface="Arial" charset="0"/>
              </a:rPr>
              <a:t>Подразделы «Антикоррупционное просвещение граждан»</a:t>
            </a:r>
          </a:p>
          <a:p>
            <a:pPr algn="ctr" eaLnBrk="0" hangingPunct="0"/>
            <a:endParaRPr lang="ru-RU" b="1">
              <a:solidFill>
                <a:srgbClr val="FFFFFF"/>
              </a:solidFill>
              <a:cs typeface="Arial" charset="0"/>
            </a:endParaRPr>
          </a:p>
        </p:txBody>
      </p:sp>
      <p:pic>
        <p:nvPicPr>
          <p:cNvPr id="60426" name="Picture 23" descr="https://genproc.gov.ru/img/anticor/what_to_know_1_small.jpg"/>
          <p:cNvPicPr>
            <a:picLocks noChangeAspect="1" noChangeArrowheads="1"/>
          </p:cNvPicPr>
          <p:nvPr/>
        </p:nvPicPr>
        <p:blipFill>
          <a:blip r:embed="rId4" cstate="print"/>
          <a:srcRect/>
          <a:stretch>
            <a:fillRect/>
          </a:stretch>
        </p:blipFill>
        <p:spPr bwMode="auto">
          <a:xfrm>
            <a:off x="684213" y="4005263"/>
            <a:ext cx="2543175" cy="1798637"/>
          </a:xfrm>
          <a:prstGeom prst="rect">
            <a:avLst/>
          </a:prstGeom>
          <a:noFill/>
          <a:ln w="9525">
            <a:noFill/>
            <a:miter lim="800000"/>
            <a:headEnd/>
            <a:tailEnd/>
          </a:ln>
        </p:spPr>
      </p:pic>
      <p:pic>
        <p:nvPicPr>
          <p:cNvPr id="60427" name="Picture 25" descr="https://genproc.gov.ru/img/anticor/what_to_know_3_small.jpg"/>
          <p:cNvPicPr>
            <a:picLocks noChangeAspect="1" noChangeArrowheads="1"/>
          </p:cNvPicPr>
          <p:nvPr/>
        </p:nvPicPr>
        <p:blipFill>
          <a:blip r:embed="rId5" cstate="print"/>
          <a:srcRect/>
          <a:stretch>
            <a:fillRect/>
          </a:stretch>
        </p:blipFill>
        <p:spPr bwMode="auto">
          <a:xfrm>
            <a:off x="3563938" y="4005263"/>
            <a:ext cx="2544762" cy="1800225"/>
          </a:xfrm>
          <a:prstGeom prst="rect">
            <a:avLst/>
          </a:prstGeom>
          <a:noFill/>
          <a:ln w="9525">
            <a:noFill/>
            <a:miter lim="800000"/>
            <a:headEnd/>
            <a:tailEnd/>
          </a:ln>
        </p:spPr>
      </p:pic>
      <p:pic>
        <p:nvPicPr>
          <p:cNvPr id="60428" name="Picture 27" descr="Зарегистрируйтесь"/>
          <p:cNvPicPr>
            <a:picLocks noChangeAspect="1" noChangeArrowheads="1"/>
          </p:cNvPicPr>
          <p:nvPr/>
        </p:nvPicPr>
        <p:blipFill>
          <a:blip r:embed="rId6" cstate="print"/>
          <a:srcRect/>
          <a:stretch>
            <a:fillRect/>
          </a:stretch>
        </p:blipFill>
        <p:spPr bwMode="auto">
          <a:xfrm>
            <a:off x="6516688" y="3933825"/>
            <a:ext cx="1949450" cy="1949450"/>
          </a:xfrm>
          <a:prstGeom prst="rect">
            <a:avLst/>
          </a:prstGeom>
          <a:noFill/>
          <a:ln w="9525">
            <a:noFill/>
            <a:miter lim="800000"/>
            <a:headEnd/>
            <a:tailEnd/>
          </a:ln>
        </p:spPr>
      </p:pic>
      <p:pic>
        <p:nvPicPr>
          <p:cNvPr id="60429" name="Picture 28"/>
          <p:cNvPicPr>
            <a:picLocks noChangeAspect="1" noChangeArrowheads="1"/>
          </p:cNvPicPr>
          <p:nvPr/>
        </p:nvPicPr>
        <p:blipFill>
          <a:blip r:embed="rId7" cstate="print"/>
          <a:srcRect/>
          <a:stretch>
            <a:fillRect/>
          </a:stretch>
        </p:blipFill>
        <p:spPr bwMode="auto">
          <a:xfrm>
            <a:off x="6469063" y="1254125"/>
            <a:ext cx="1716087" cy="1055688"/>
          </a:xfrm>
          <a:prstGeom prst="rect">
            <a:avLst/>
          </a:prstGeom>
          <a:noFill/>
          <a:ln w="9525">
            <a:noFill/>
            <a:miter lim="800000"/>
            <a:headEnd/>
            <a:tailEnd/>
          </a:ln>
        </p:spPr>
      </p:pic>
      <p:pic>
        <p:nvPicPr>
          <p:cNvPr id="23" name="Picture 14" descr="https://i.ytimg.com/vi/mHaeZ6z8o7w/maxresdefault.jpg"/>
          <p:cNvPicPr/>
          <p:nvPr/>
        </p:nvPicPr>
        <p:blipFill>
          <a:blip r:embed="rId8" cstate="print"/>
          <a:stretch>
            <a:fillRect/>
          </a:stretch>
        </p:blipFill>
        <p:spPr bwMode="auto">
          <a:xfrm>
            <a:off x="6732240" y="2636912"/>
            <a:ext cx="1209457" cy="1209457"/>
          </a:xfrm>
          <a:prstGeom prst="rect">
            <a:avLst/>
          </a:prstGeom>
          <a:ln>
            <a:noFill/>
          </a:ln>
          <a:effectLst>
            <a:outerShdw blurRad="292100" dist="139700" dir="2700000" algn="tl" rotWithShape="0">
              <a:srgbClr val="333333">
                <a:alpha val="65000"/>
              </a:srgbClr>
            </a:outerShdw>
          </a:effectLst>
          <a:scene3d>
            <a:camera prst="orthographicFront"/>
            <a:lightRig rig="threePt" dir="t"/>
          </a:scene3d>
          <a:sp3d>
            <a:bevelT/>
          </a:sp3d>
          <a:extLst/>
        </p:spPr>
      </p:pic>
      <p:sp>
        <p:nvSpPr>
          <p:cNvPr id="5" name="Прямоугольник 4"/>
          <p:cNvSpPr/>
          <p:nvPr/>
        </p:nvSpPr>
        <p:spPr>
          <a:xfrm>
            <a:off x="395288" y="5157788"/>
            <a:ext cx="8353425" cy="2524125"/>
          </a:xfrm>
          <a:prstGeom prst="rect">
            <a:avLst/>
          </a:prstGeom>
        </p:spPr>
        <p:txBody>
          <a:bodyPr>
            <a:spAutoFit/>
          </a:bodyPr>
          <a:lstStyle/>
          <a:p>
            <a:pPr indent="174625" algn="just" eaLnBrk="0" hangingPunct="0"/>
            <a:endParaRPr lang="ru-RU" sz="1200" b="1">
              <a:latin typeface="Times New Roman" pitchFamily="18" charset="0"/>
            </a:endParaRPr>
          </a:p>
          <a:p>
            <a:pPr indent="174625" algn="just" eaLnBrk="0" hangingPunct="0"/>
            <a:endParaRPr lang="ru-RU" sz="1200" b="1">
              <a:latin typeface="Times New Roman" pitchFamily="18" charset="0"/>
            </a:endParaRPr>
          </a:p>
          <a:p>
            <a:pPr indent="174625" algn="just" eaLnBrk="0" hangingPunct="0"/>
            <a:endParaRPr lang="ru-RU" sz="1200" b="1">
              <a:latin typeface="Times New Roman" pitchFamily="18" charset="0"/>
            </a:endParaRPr>
          </a:p>
          <a:p>
            <a:pPr indent="174625" algn="just" eaLnBrk="0" hangingPunct="0"/>
            <a:endParaRPr lang="ru-RU" sz="1200" b="1">
              <a:latin typeface="Times New Roman" pitchFamily="18" charset="0"/>
            </a:endParaRPr>
          </a:p>
          <a:p>
            <a:pPr indent="174625" algn="just" eaLnBrk="0" hangingPunct="0"/>
            <a:endParaRPr lang="ru-RU" sz="1200" b="1">
              <a:latin typeface="Times New Roman" pitchFamily="18" charset="0"/>
            </a:endParaRPr>
          </a:p>
          <a:p>
            <a:pPr indent="174625" algn="just" eaLnBrk="0" hangingPunct="0"/>
            <a:r>
              <a:rPr lang="ru-RU" sz="1400" b="1">
                <a:latin typeface="Liberation Serif" pitchFamily="18" charset="0"/>
              </a:rPr>
              <a:t>«Телефон доверия» по вопросам профилактики коррупционных и иных правонарушений  в администрации Серовского городского округа:  </a:t>
            </a:r>
            <a:r>
              <a:rPr lang="ru-RU" sz="1400" b="1">
                <a:solidFill>
                  <a:srgbClr val="FF0000"/>
                </a:solidFill>
                <a:latin typeface="Liberation Serif" pitchFamily="18" charset="0"/>
              </a:rPr>
              <a:t>8(34385)7-52-64</a:t>
            </a:r>
            <a:r>
              <a:rPr lang="ru-RU" sz="1400" b="1">
                <a:latin typeface="Liberation Serif" pitchFamily="18" charset="0"/>
              </a:rPr>
              <a:t>, в Администрации Губернатора Свердловской области и Аппарате Правительства Свердловской области:  </a:t>
            </a:r>
            <a:r>
              <a:rPr lang="ru-RU" sz="1400" b="1">
                <a:solidFill>
                  <a:srgbClr val="FF0000"/>
                </a:solidFill>
                <a:latin typeface="Liberation Serif" pitchFamily="18" charset="0"/>
              </a:rPr>
              <a:t>8(343)370-72-02</a:t>
            </a:r>
          </a:p>
          <a:p>
            <a:pPr indent="174625" algn="just" eaLnBrk="0" hangingPunct="0"/>
            <a:endParaRPr lang="ru-RU" b="1">
              <a:solidFill>
                <a:srgbClr val="FF0000"/>
              </a:solidFill>
              <a:latin typeface="Times New Roman" pitchFamily="18" charset="0"/>
            </a:endParaRPr>
          </a:p>
          <a:p>
            <a:pPr indent="174625" algn="just" eaLnBrk="0" hangingPunct="0"/>
            <a:endParaRPr lang="ru-RU" b="1">
              <a:solidFill>
                <a:srgbClr val="FF0000"/>
              </a:solidFill>
              <a:latin typeface="Times New Roman" pitchFamily="18" charset="0"/>
            </a:endParaRPr>
          </a:p>
          <a:p>
            <a:pPr indent="174625" algn="just" eaLnBrk="0" hangingPunct="0"/>
            <a:endParaRPr lang="ru-RU">
              <a:solidFill>
                <a:srgbClr val="FF0000"/>
              </a:solidFill>
              <a:latin typeface="Times New Roman" pitchFamily="18" charset="0"/>
              <a:cs typeface="Times New Roman" pitchFamily="18" charset="0"/>
            </a:endParaRPr>
          </a:p>
        </p:txBody>
      </p:sp>
      <p:sp>
        <p:nvSpPr>
          <p:cNvPr id="18" name="TextBox 17"/>
          <p:cNvSpPr txBox="1"/>
          <p:nvPr/>
        </p:nvSpPr>
        <p:spPr>
          <a:xfrm>
            <a:off x="468313" y="1268413"/>
            <a:ext cx="5903912" cy="2740025"/>
          </a:xfrm>
          <a:prstGeom prst="rect">
            <a:avLst/>
          </a:prstGeom>
          <a:noFill/>
        </p:spPr>
        <p:txBody>
          <a:bodyPr>
            <a:spAutoFit/>
          </a:bodyPr>
          <a:lstStyle/>
          <a:p>
            <a:pPr algn="just" eaLnBrk="0" hangingPunct="0"/>
            <a:r>
              <a:rPr lang="ru-RU" sz="1400" dirty="0">
                <a:latin typeface="Liberation Serif" pitchFamily="18" charset="0"/>
              </a:rPr>
              <a:t>На официальном сайте администрации Серовского городского округа в сети Интернет в разделе «Противодействие коррупции» создан подраздел «</a:t>
            </a:r>
            <a:r>
              <a:rPr lang="ru-RU" sz="1400" dirty="0" err="1">
                <a:latin typeface="Liberation Serif" pitchFamily="18" charset="0"/>
              </a:rPr>
              <a:t>Антикоррупционное</a:t>
            </a:r>
            <a:r>
              <a:rPr lang="ru-RU" sz="1400" dirty="0">
                <a:latin typeface="Liberation Serif" pitchFamily="18" charset="0"/>
              </a:rPr>
              <a:t> просвещение», где размещены памятки по противодействию коррупции для граждан, видеоролики о социальной опасности коррупции, буклеты «Ответственность за коррупцию» и «Сообщите о фактах коррупции»,</a:t>
            </a:r>
            <a:r>
              <a:rPr lang="ru-RU" sz="1400" b="1" dirty="0">
                <a:solidFill>
                  <a:srgbClr val="FF0000"/>
                </a:solidFill>
                <a:effectLst>
                  <a:outerShdw blurRad="38100" dist="38100" dir="2700000" algn="tl">
                    <a:srgbClr val="000000"/>
                  </a:outerShdw>
                </a:effectLst>
                <a:latin typeface="Liberation Serif" pitchFamily="18" charset="0"/>
              </a:rPr>
              <a:t> гипертекстовая ссылка «Генеральная прокуратура Российской Федерации разъясняет» или «Что нужно знать о коррупции»</a:t>
            </a:r>
            <a:r>
              <a:rPr lang="ru-RU" sz="1400" dirty="0">
                <a:latin typeface="Liberation Serif" pitchFamily="18" charset="0"/>
              </a:rPr>
              <a:t>, обеспечивающая переход к материалам по правовому просвещению в сфере противодействия коррупции, разработанным Генеральной прокуратурой Российской Федерации. Аналогичная работа проводится муниципальными учреждениями.</a:t>
            </a:r>
          </a:p>
          <a:p>
            <a:pPr eaLnBrk="0" hangingPunct="0"/>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Прямоугольник 6"/>
          <p:cNvSpPr>
            <a:spLocks noChangeArrowheads="1"/>
          </p:cNvSpPr>
          <p:nvPr/>
        </p:nvSpPr>
        <p:spPr bwMode="auto">
          <a:xfrm>
            <a:off x="755650" y="1773238"/>
            <a:ext cx="8085138" cy="1571625"/>
          </a:xfrm>
          <a:prstGeom prst="rect">
            <a:avLst/>
          </a:prstGeom>
          <a:noFill/>
          <a:ln>
            <a:noFill/>
          </a:ln>
          <a:extLst/>
        </p:spPr>
        <p:txBody>
          <a:bodyPr>
            <a:spAutoFit/>
          </a:bodyPr>
          <a:lstStyle/>
          <a:p>
            <a:pPr algn="ctr">
              <a:defRPr/>
            </a:pPr>
            <a:r>
              <a:rPr lang="ru-RU" sz="1400" b="1" i="1" dirty="0">
                <a:solidFill>
                  <a:srgbClr val="0000FF"/>
                </a:solidFill>
                <a:latin typeface="Times New Roman" pitchFamily="18" charset="0"/>
                <a:ea typeface="Calibri" pitchFamily="34" charset="0"/>
                <a:cs typeface="Times New Roman" pitchFamily="18" charset="0"/>
              </a:rPr>
              <a:t> </a:t>
            </a:r>
            <a:endParaRPr lang="ru-RU" sz="1400" dirty="0">
              <a:solidFill>
                <a:srgbClr val="0000FF"/>
              </a:solidFill>
              <a:latin typeface="Arial" charset="0"/>
              <a:ea typeface="Calibri" pitchFamily="34" charset="0"/>
              <a:cs typeface="Times New Roman" pitchFamily="18" charset="0"/>
            </a:endParaRPr>
          </a:p>
          <a:p>
            <a:pPr algn="ctr" eaLnBrk="0" hangingPunct="0">
              <a:lnSpc>
                <a:spcPct val="115000"/>
              </a:lnSpc>
              <a:spcAft>
                <a:spcPts val="0"/>
              </a:spcAft>
              <a:defRPr/>
            </a:pPr>
            <a:r>
              <a:rPr lang="ru-RU" sz="2000" b="1" i="1" dirty="0">
                <a:solidFill>
                  <a:srgbClr val="0000FF"/>
                </a:solidFill>
                <a:latin typeface="Times New Roman"/>
                <a:ea typeface="Calibri" pitchFamily="34" charset="0"/>
                <a:cs typeface="Times New Roman" pitchFamily="18" charset="0"/>
              </a:rPr>
              <a:t> </a:t>
            </a:r>
          </a:p>
          <a:p>
            <a:pPr indent="-114935" algn="ctr" eaLnBrk="0" hangingPunct="0">
              <a:lnSpc>
                <a:spcPct val="115000"/>
              </a:lnSpc>
              <a:spcAft>
                <a:spcPts val="0"/>
              </a:spcAft>
              <a:defRPr/>
            </a:pPr>
            <a:r>
              <a:rPr lang="ru-RU" sz="2000" i="1" dirty="0">
                <a:solidFill>
                  <a:srgbClr val="000000"/>
                </a:solidFill>
                <a:latin typeface="Times New Roman"/>
                <a:ea typeface="Calibri"/>
                <a:cs typeface="Times New Roman"/>
              </a:rPr>
              <a:t> </a:t>
            </a:r>
            <a:endParaRPr lang="ru-RU" sz="1600" dirty="0">
              <a:solidFill>
                <a:srgbClr val="000000"/>
              </a:solidFill>
              <a:latin typeface="Calibri"/>
              <a:ea typeface="Times New Roman"/>
              <a:cs typeface="Times New Roman"/>
            </a:endParaRPr>
          </a:p>
          <a:p>
            <a:pPr algn="ctr">
              <a:defRPr/>
            </a:pPr>
            <a:endParaRPr lang="ru-RU" sz="2000" dirty="0">
              <a:solidFill>
                <a:srgbClr val="0000FF"/>
              </a:solidFill>
              <a:latin typeface="Times New Roman"/>
              <a:ea typeface="Calibri" pitchFamily="34" charset="0"/>
              <a:cs typeface="Times New Roman" pitchFamily="18" charset="0"/>
            </a:endParaRPr>
          </a:p>
          <a:p>
            <a:pPr algn="ctr">
              <a:lnSpc>
                <a:spcPct val="115000"/>
              </a:lnSpc>
              <a:defRPr/>
            </a:pPr>
            <a:r>
              <a:rPr lang="ru-RU" sz="1400" b="1" i="1" dirty="0">
                <a:solidFill>
                  <a:srgbClr val="0000FF"/>
                </a:solidFill>
                <a:latin typeface="Times New Roman" pitchFamily="18" charset="0"/>
                <a:ea typeface="Calibri" pitchFamily="34" charset="0"/>
                <a:cs typeface="Times New Roman" pitchFamily="18" charset="0"/>
              </a:rPr>
              <a:t> </a:t>
            </a:r>
            <a:endParaRPr lang="ru-RU" sz="1400" dirty="0">
              <a:solidFill>
                <a:srgbClr val="0000FF"/>
              </a:solidFill>
              <a:latin typeface="Arial" charset="0"/>
              <a:ea typeface="Calibri" pitchFamily="34" charset="0"/>
              <a:cs typeface="Times New Roman" pitchFamily="18" charset="0"/>
            </a:endParaRPr>
          </a:p>
        </p:txBody>
      </p:sp>
      <p:pic>
        <p:nvPicPr>
          <p:cNvPr id="31746" name="Picture 5" descr="gerb"/>
          <p:cNvPicPr>
            <a:picLocks noChangeAspect="1" noChangeArrowheads="1"/>
          </p:cNvPicPr>
          <p:nvPr/>
        </p:nvPicPr>
        <p:blipFill>
          <a:blip r:embed="rId2" cstate="print"/>
          <a:srcRect/>
          <a:stretch>
            <a:fillRect/>
          </a:stretch>
        </p:blipFill>
        <p:spPr bwMode="auto">
          <a:xfrm>
            <a:off x="393700" y="115888"/>
            <a:ext cx="781050" cy="1185862"/>
          </a:xfrm>
          <a:prstGeom prst="rect">
            <a:avLst/>
          </a:prstGeom>
          <a:noFill/>
          <a:ln w="9525">
            <a:noFill/>
            <a:miter lim="800000"/>
            <a:headEnd/>
            <a:tailEnd/>
          </a:ln>
        </p:spPr>
      </p:pic>
      <p:cxnSp>
        <p:nvCxnSpPr>
          <p:cNvPr id="3" name="Прямая соединительная линия 2"/>
          <p:cNvCxnSpPr/>
          <p:nvPr/>
        </p:nvCxnSpPr>
        <p:spPr>
          <a:xfrm>
            <a:off x="1692275" y="692150"/>
            <a:ext cx="7337425" cy="0"/>
          </a:xfrm>
          <a:prstGeom prst="line">
            <a:avLst/>
          </a:prstGeom>
          <a:ln w="41275" cap="rnd" cmpd="dbl">
            <a:solidFill>
              <a:srgbClr val="0B4EE3"/>
            </a:solidFill>
          </a:ln>
        </p:spPr>
        <p:style>
          <a:lnRef idx="1">
            <a:schemeClr val="accent1"/>
          </a:lnRef>
          <a:fillRef idx="0">
            <a:schemeClr val="accent1"/>
          </a:fillRef>
          <a:effectRef idx="0">
            <a:schemeClr val="accent1"/>
          </a:effectRef>
          <a:fontRef idx="minor">
            <a:schemeClr val="tx1"/>
          </a:fontRef>
        </p:style>
      </p:cxnSp>
      <p:sp>
        <p:nvSpPr>
          <p:cNvPr id="11" name="Прямоугольник 10"/>
          <p:cNvSpPr/>
          <p:nvPr/>
        </p:nvSpPr>
        <p:spPr>
          <a:xfrm>
            <a:off x="1920875" y="4429125"/>
            <a:ext cx="7086600" cy="339725"/>
          </a:xfrm>
          <a:prstGeom prst="rect">
            <a:avLst/>
          </a:prstGeom>
        </p:spPr>
        <p:txBody>
          <a:bodyPr>
            <a:spAutoFit/>
          </a:bodyPr>
          <a:lstStyle/>
          <a:p>
            <a:pPr algn="ctr" eaLnBrk="0" hangingPunct="0">
              <a:defRPr/>
            </a:pPr>
            <a:r>
              <a:rPr lang="ru-RU" sz="1600" b="1" dirty="0">
                <a:solidFill>
                  <a:srgbClr val="FF0000"/>
                </a:solidFill>
                <a:effectLst>
                  <a:outerShdw blurRad="38100" dist="38100" dir="2700000" algn="tl">
                    <a:srgbClr val="000000">
                      <a:alpha val="43137"/>
                    </a:srgbClr>
                  </a:outerShdw>
                </a:effectLst>
                <a:cs typeface="+mn-cs"/>
              </a:rPr>
              <a:t> </a:t>
            </a:r>
          </a:p>
        </p:txBody>
      </p:sp>
      <p:cxnSp>
        <p:nvCxnSpPr>
          <p:cNvPr id="12" name="Прямая соединительная линия 11"/>
          <p:cNvCxnSpPr/>
          <p:nvPr/>
        </p:nvCxnSpPr>
        <p:spPr>
          <a:xfrm>
            <a:off x="1692275" y="765175"/>
            <a:ext cx="7337425" cy="0"/>
          </a:xfrm>
          <a:prstGeom prst="line">
            <a:avLst/>
          </a:prstGeom>
          <a:ln w="41275" cap="rnd" cmpd="dbl">
            <a:solidFill>
              <a:srgbClr val="00B050"/>
            </a:solidFill>
          </a:ln>
        </p:spPr>
        <p:style>
          <a:lnRef idx="1">
            <a:schemeClr val="accent1"/>
          </a:lnRef>
          <a:fillRef idx="0">
            <a:schemeClr val="accent1"/>
          </a:fillRef>
          <a:effectRef idx="0">
            <a:schemeClr val="accent1"/>
          </a:effectRef>
          <a:fontRef idx="minor">
            <a:schemeClr val="tx1"/>
          </a:fontRef>
        </p:style>
      </p:cxnSp>
      <p:sp>
        <p:nvSpPr>
          <p:cNvPr id="15" name="Заголовок 1"/>
          <p:cNvSpPr txBox="1">
            <a:spLocks/>
          </p:cNvSpPr>
          <p:nvPr/>
        </p:nvSpPr>
        <p:spPr>
          <a:xfrm>
            <a:off x="971550" y="188913"/>
            <a:ext cx="7772400" cy="431800"/>
          </a:xfrm>
          <a:prstGeom prst="rect">
            <a:avLst/>
          </a:prstGeom>
        </p:spPr>
        <p:txBody>
          <a:bodyPr/>
          <a:lstStyle/>
          <a:p>
            <a:pPr algn="ctr" eaLnBrk="0" hangingPunct="0"/>
            <a:r>
              <a:rPr lang="ru-RU" sz="2000" b="1">
                <a:solidFill>
                  <a:schemeClr val="accent2"/>
                </a:solidFill>
                <a:effectLst>
                  <a:outerShdw blurRad="38100" dist="38100" dir="2700000" algn="tl">
                    <a:srgbClr val="000000"/>
                  </a:outerShdw>
                </a:effectLst>
                <a:latin typeface="Liberation Serif" pitchFamily="18" charset="0"/>
              </a:rPr>
              <a:t>МЕРЫ ПО ПРОТИВОДЕЙСТВИЮ КОРРУПЦИИ</a:t>
            </a:r>
          </a:p>
        </p:txBody>
      </p:sp>
      <p:sp>
        <p:nvSpPr>
          <p:cNvPr id="8" name="Скругленный прямоугольник 7"/>
          <p:cNvSpPr/>
          <p:nvPr/>
        </p:nvSpPr>
        <p:spPr>
          <a:xfrm>
            <a:off x="1907704" y="1052736"/>
            <a:ext cx="6251525" cy="792088"/>
          </a:xfrm>
          <a:prstGeom prst="roundRect">
            <a:avLst/>
          </a:prstGeom>
          <a:ln/>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r>
              <a:rPr lang="ru-RU" sz="1400" b="1" dirty="0">
                <a:ln w="9000" cmpd="sng">
                  <a:solidFill>
                    <a:srgbClr val="FF0000"/>
                  </a:solidFill>
                  <a:prstDash val="solid"/>
                </a:ln>
                <a:solidFill>
                  <a:srgbClr val="FF0000"/>
                </a:solidFill>
                <a:effectLst>
                  <a:outerShdw blurRad="38100" dist="38100" dir="2700000" algn="tl">
                    <a:srgbClr val="000000">
                      <a:alpha val="43137"/>
                    </a:srgbClr>
                  </a:outerShdw>
                </a:effectLst>
                <a:latin typeface="Liberation Serif" pitchFamily="18" charset="0"/>
                <a:ea typeface="Liberation Serif" pitchFamily="18" charset="0"/>
                <a:cs typeface="Liberation Serif" pitchFamily="18" charset="0"/>
              </a:rPr>
              <a:t>НАЦИОНАЛЬНАЯ СТРАТЕГИЯ ПРОТИВОДЕЙСТВИЯ КОРРУПЦИИ</a:t>
            </a:r>
          </a:p>
          <a:p>
            <a:pPr algn="ctr" fontAlgn="auto">
              <a:spcBef>
                <a:spcPts val="0"/>
              </a:spcBef>
              <a:spcAft>
                <a:spcPts val="0"/>
              </a:spcAft>
              <a:defRPr/>
            </a:pPr>
            <a:r>
              <a:rPr lang="ru-RU" sz="1400" i="1" dirty="0">
                <a:ln w="9000" cmpd="sng">
                  <a:noFill/>
                  <a:prstDash val="solid"/>
                </a:ln>
                <a:solidFill>
                  <a:srgbClr val="000099"/>
                </a:solidFill>
                <a:effectLst>
                  <a:outerShdw blurRad="38100" dist="38100" dir="2700000" algn="tl">
                    <a:srgbClr val="000000">
                      <a:alpha val="43137"/>
                    </a:srgbClr>
                  </a:outerShdw>
                </a:effectLst>
                <a:latin typeface="Liberation Serif" pitchFamily="18" charset="0"/>
                <a:ea typeface="Liberation Serif" pitchFamily="18" charset="0"/>
                <a:cs typeface="Liberation Serif" pitchFamily="18" charset="0"/>
              </a:rPr>
              <a:t>(утверждена Указом Президента Российской Федерации </a:t>
            </a:r>
          </a:p>
          <a:p>
            <a:pPr algn="ctr" fontAlgn="auto">
              <a:spcBef>
                <a:spcPts val="0"/>
              </a:spcBef>
              <a:spcAft>
                <a:spcPts val="0"/>
              </a:spcAft>
              <a:defRPr/>
            </a:pPr>
            <a:r>
              <a:rPr lang="ru-RU" sz="1400" i="1" dirty="0">
                <a:ln w="9000" cmpd="sng">
                  <a:noFill/>
                  <a:prstDash val="solid"/>
                </a:ln>
                <a:solidFill>
                  <a:srgbClr val="000099"/>
                </a:solidFill>
                <a:effectLst>
                  <a:outerShdw blurRad="38100" dist="38100" dir="2700000" algn="tl">
                    <a:srgbClr val="000000">
                      <a:alpha val="43137"/>
                    </a:srgbClr>
                  </a:outerShdw>
                </a:effectLst>
                <a:latin typeface="Liberation Serif" pitchFamily="18" charset="0"/>
                <a:ea typeface="Liberation Serif" pitchFamily="18" charset="0"/>
                <a:cs typeface="Liberation Serif" pitchFamily="18" charset="0"/>
              </a:rPr>
              <a:t>от 13.04.2010 № 460) </a:t>
            </a:r>
            <a:endParaRPr lang="ru-RU" sz="1400" i="1" dirty="0">
              <a:ln w="9000" cmpd="sng">
                <a:noFill/>
                <a:prstDash val="solid"/>
              </a:ln>
              <a:solidFill>
                <a:srgbClr val="000099"/>
              </a:solidFill>
              <a:latin typeface="Liberation Serif" pitchFamily="18" charset="0"/>
              <a:ea typeface="Liberation Serif" pitchFamily="18" charset="0"/>
              <a:cs typeface="Liberation Serif" pitchFamily="18" charset="0"/>
            </a:endParaRPr>
          </a:p>
        </p:txBody>
      </p:sp>
      <p:sp>
        <p:nvSpPr>
          <p:cNvPr id="13" name="Скругленный прямоугольник 12"/>
          <p:cNvSpPr/>
          <p:nvPr/>
        </p:nvSpPr>
        <p:spPr>
          <a:xfrm>
            <a:off x="1259632" y="2636912"/>
            <a:ext cx="7416824" cy="1224136"/>
          </a:xfrm>
          <a:prstGeom prst="roundRect">
            <a:avLst/>
          </a:prstGeom>
          <a:solidFill>
            <a:srgbClr val="AACBFC"/>
          </a:solidFill>
          <a:ln w="9525" cap="flat" cmpd="sng" algn="ctr">
            <a:solidFill>
              <a:srgbClr val="1F497D">
                <a:lumMod val="60000"/>
                <a:lumOff val="40000"/>
              </a:srgbClr>
            </a:solidFill>
            <a:prstDash val="solid"/>
          </a:ln>
          <a:effectLst>
            <a:glow rad="139700">
              <a:srgbClr val="4F81BD">
                <a:satMod val="175000"/>
                <a:alpha val="40000"/>
              </a:srgbClr>
            </a:glow>
            <a:outerShdw blurRad="40000" dist="20000" dir="5400000" rotWithShape="0">
              <a:srgbClr val="000000">
                <a:alpha val="38000"/>
              </a:srgbClr>
            </a:outerShdw>
          </a:effectLst>
          <a:scene3d>
            <a:camera prst="orthographicFront"/>
            <a:lightRig rig="threePt" dir="t"/>
          </a:scene3d>
          <a:sp3d>
            <a:bevelT prst="convex"/>
          </a:sp3d>
        </p:spPr>
        <p:txBody>
          <a:bodyPr anchor="ctr"/>
          <a:lstStyle/>
          <a:p>
            <a:pPr algn="ctr" fontAlgn="auto">
              <a:spcBef>
                <a:spcPts val="0"/>
              </a:spcBef>
              <a:spcAft>
                <a:spcPts val="0"/>
              </a:spcAft>
              <a:defRPr/>
            </a:pPr>
            <a:r>
              <a:rPr lang="ru-RU" sz="1400" b="1" dirty="0">
                <a:ln w="9000" cmpd="sng">
                  <a:solidFill>
                    <a:srgbClr val="FF0000"/>
                  </a:solidFill>
                  <a:prstDash val="solid"/>
                </a:ln>
                <a:solidFill>
                  <a:srgbClr val="FF0000"/>
                </a:solidFill>
                <a:effectLst>
                  <a:outerShdw blurRad="38100" dist="38100" dir="2700000" algn="tl">
                    <a:srgbClr val="000000">
                      <a:alpha val="43137"/>
                    </a:srgbClr>
                  </a:outerShdw>
                </a:effectLst>
                <a:latin typeface="Liberation Serif" pitchFamily="18" charset="0"/>
                <a:ea typeface="Liberation Serif" pitchFamily="18" charset="0"/>
                <a:cs typeface="Liberation Serif" pitchFamily="18" charset="0"/>
              </a:rPr>
              <a:t>НАЦИОНАЛЬНЫЙ ПЛАН ПРОТИВОДЕЙСТВИЯ КОРРУПЦИИ НА 2021-2024 ГОДЫ</a:t>
            </a:r>
          </a:p>
          <a:p>
            <a:pPr algn="ctr" fontAlgn="auto">
              <a:spcBef>
                <a:spcPts val="0"/>
              </a:spcBef>
              <a:spcAft>
                <a:spcPts val="0"/>
              </a:spcAft>
              <a:defRPr/>
            </a:pPr>
            <a:r>
              <a:rPr lang="ru-RU" sz="1400" i="1" dirty="0">
                <a:ln w="9000" cmpd="sng">
                  <a:noFill/>
                  <a:prstDash val="solid"/>
                </a:ln>
                <a:solidFill>
                  <a:srgbClr val="000099"/>
                </a:solidFill>
                <a:latin typeface="Liberation Serif" pitchFamily="18" charset="0"/>
                <a:ea typeface="Liberation Serif" pitchFamily="18" charset="0"/>
                <a:cs typeface="Liberation Serif" pitchFamily="18" charset="0"/>
              </a:rPr>
              <a:t>(утвержден Указом Президента Российской Федерации </a:t>
            </a:r>
          </a:p>
          <a:p>
            <a:pPr algn="ctr" fontAlgn="auto">
              <a:spcBef>
                <a:spcPts val="0"/>
              </a:spcBef>
              <a:spcAft>
                <a:spcPts val="0"/>
              </a:spcAft>
              <a:defRPr/>
            </a:pPr>
            <a:r>
              <a:rPr lang="ru-RU" sz="1400" i="1" dirty="0">
                <a:ln w="9000" cmpd="sng">
                  <a:noFill/>
                  <a:prstDash val="solid"/>
                </a:ln>
                <a:solidFill>
                  <a:srgbClr val="000099"/>
                </a:solidFill>
                <a:latin typeface="Liberation Serif" pitchFamily="18" charset="0"/>
                <a:ea typeface="Liberation Serif" pitchFamily="18" charset="0"/>
                <a:cs typeface="Liberation Serif" pitchFamily="18" charset="0"/>
              </a:rPr>
              <a:t>от 16.08.2021 № 478)</a:t>
            </a:r>
          </a:p>
        </p:txBody>
      </p:sp>
      <p:sp>
        <p:nvSpPr>
          <p:cNvPr id="19" name="Скругленный прямоугольник 18"/>
          <p:cNvSpPr/>
          <p:nvPr/>
        </p:nvSpPr>
        <p:spPr>
          <a:xfrm>
            <a:off x="2339752" y="4653136"/>
            <a:ext cx="5400600" cy="1182687"/>
          </a:xfrm>
          <a:prstGeom prst="roundRect">
            <a:avLst/>
          </a:prstGeom>
          <a:ln>
            <a:solidFill>
              <a:schemeClr val="accent1"/>
            </a:solidFill>
          </a:ln>
          <a:scene3d>
            <a:camera prst="orthographicFront"/>
            <a:lightRig rig="threePt" dir="t"/>
          </a:scene3d>
          <a:sp3d>
            <a:bevelT prst="convex"/>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ru-RU" sz="1400" b="1" dirty="0">
                <a:ln w="9000" cmpd="sng">
                  <a:noFill/>
                  <a:prstDash val="solid"/>
                </a:ln>
                <a:solidFill>
                  <a:srgbClr val="0A46CC"/>
                </a:solidFill>
                <a:effectLst>
                  <a:outerShdw blurRad="38100" dist="38100" dir="2700000" algn="tl">
                    <a:srgbClr val="000000">
                      <a:alpha val="43137"/>
                    </a:srgbClr>
                  </a:outerShdw>
                </a:effectLst>
                <a:latin typeface="Liberation Serif" pitchFamily="18" charset="0"/>
                <a:ea typeface="Liberation Serif" pitchFamily="18" charset="0"/>
                <a:cs typeface="Liberation Serif" pitchFamily="18" charset="0"/>
              </a:rPr>
              <a:t>ПЛАН МЕРОПРИЯТИЙ МЕР ПО ПРОТИВОДЕЙСТВИЮ КОРРУПЦИИ В СЕРОВСКОМ ГОРОДСКОМ ОКРУГЕ</a:t>
            </a:r>
          </a:p>
          <a:p>
            <a:pPr algn="ctr" fontAlgn="auto">
              <a:spcBef>
                <a:spcPts val="0"/>
              </a:spcBef>
              <a:spcAft>
                <a:spcPts val="0"/>
              </a:spcAft>
              <a:defRPr/>
            </a:pPr>
            <a:r>
              <a:rPr lang="ru-RU" sz="1400" b="1" dirty="0">
                <a:ln w="9000" cmpd="sng">
                  <a:solidFill>
                    <a:srgbClr val="FF0000"/>
                  </a:solidFill>
                  <a:prstDash val="solid"/>
                </a:ln>
                <a:solidFill>
                  <a:srgbClr val="FF0000"/>
                </a:solidFill>
                <a:effectLst>
                  <a:outerShdw blurRad="38100" dist="38100" dir="2700000" algn="tl">
                    <a:srgbClr val="000000">
                      <a:alpha val="43137"/>
                    </a:srgbClr>
                  </a:outerShdw>
                </a:effectLst>
                <a:latin typeface="Liberation Serif" pitchFamily="18" charset="0"/>
                <a:ea typeface="Liberation Serif" pitchFamily="18" charset="0"/>
                <a:cs typeface="Liberation Serif" pitchFamily="18" charset="0"/>
              </a:rPr>
              <a:t>НА 2022-2024 </a:t>
            </a:r>
            <a:r>
              <a:rPr lang="ru-RU" sz="1400" b="1" dirty="0" smtClean="0">
                <a:ln w="9000" cmpd="sng">
                  <a:solidFill>
                    <a:srgbClr val="FF0000"/>
                  </a:solidFill>
                  <a:prstDash val="solid"/>
                </a:ln>
                <a:solidFill>
                  <a:srgbClr val="FF0000"/>
                </a:solidFill>
                <a:effectLst>
                  <a:outerShdw blurRad="38100" dist="38100" dir="2700000" algn="tl">
                    <a:srgbClr val="000000">
                      <a:alpha val="43137"/>
                    </a:srgbClr>
                  </a:outerShdw>
                </a:effectLst>
                <a:latin typeface="Liberation Serif" pitchFamily="18" charset="0"/>
                <a:ea typeface="Liberation Serif" pitchFamily="18" charset="0"/>
                <a:cs typeface="Liberation Serif" pitchFamily="18" charset="0"/>
              </a:rPr>
              <a:t>годы</a:t>
            </a:r>
            <a:endParaRPr lang="ru-RU" sz="1400" b="1" dirty="0">
              <a:ln w="9000" cmpd="sng">
                <a:solidFill>
                  <a:srgbClr val="FF0000"/>
                </a:solidFill>
                <a:prstDash val="solid"/>
              </a:ln>
              <a:solidFill>
                <a:srgbClr val="FF0000"/>
              </a:solidFill>
              <a:effectLst>
                <a:outerShdw blurRad="38100" dist="38100" dir="2700000" algn="tl">
                  <a:srgbClr val="000000">
                    <a:alpha val="43137"/>
                  </a:srgbClr>
                </a:outerShdw>
              </a:effectLst>
              <a:latin typeface="Liberation Serif" pitchFamily="18" charset="0"/>
              <a:ea typeface="Liberation Serif" pitchFamily="18" charset="0"/>
              <a:cs typeface="Liberation Serif" pitchFamily="18" charset="0"/>
            </a:endParaRPr>
          </a:p>
          <a:p>
            <a:pPr algn="ctr" fontAlgn="auto">
              <a:spcBef>
                <a:spcPts val="0"/>
              </a:spcBef>
              <a:spcAft>
                <a:spcPts val="0"/>
              </a:spcAft>
              <a:defRPr/>
            </a:pPr>
            <a:r>
              <a:rPr lang="ru-RU" sz="1400" i="1" dirty="0">
                <a:ln w="9000" cmpd="sng">
                  <a:noFill/>
                  <a:prstDash val="solid"/>
                </a:ln>
                <a:solidFill>
                  <a:srgbClr val="000099"/>
                </a:solidFill>
                <a:effectLst>
                  <a:outerShdw blurRad="38100" dist="38100" dir="2700000" algn="tl">
                    <a:srgbClr val="000000">
                      <a:alpha val="43137"/>
                    </a:srgbClr>
                  </a:outerShdw>
                </a:effectLst>
                <a:latin typeface="Liberation Serif" pitchFamily="18" charset="0"/>
                <a:ea typeface="Liberation Serif" pitchFamily="18" charset="0"/>
                <a:cs typeface="Liberation Serif" pitchFamily="18" charset="0"/>
              </a:rPr>
              <a:t>(утвержден  постановлением администрации Серовского городского округа от 28.01.2022г. № 98)</a:t>
            </a:r>
            <a:endParaRPr lang="ru-RU" sz="1400" i="1" dirty="0">
              <a:ln w="9000" cmpd="sng">
                <a:noFill/>
                <a:prstDash val="solid"/>
              </a:ln>
              <a:solidFill>
                <a:srgbClr val="000099"/>
              </a:solidFill>
              <a:latin typeface="Liberation Serif" pitchFamily="18" charset="0"/>
              <a:ea typeface="Liberation Serif" pitchFamily="18" charset="0"/>
              <a:cs typeface="Liberation Serif" pitchFamily="18" charset="0"/>
            </a:endParaRPr>
          </a:p>
        </p:txBody>
      </p:sp>
      <p:sp>
        <p:nvSpPr>
          <p:cNvPr id="21" name="Стрелка вниз 20"/>
          <p:cNvSpPr/>
          <p:nvPr/>
        </p:nvSpPr>
        <p:spPr>
          <a:xfrm>
            <a:off x="4788024" y="3861048"/>
            <a:ext cx="648072" cy="793104"/>
          </a:xfrm>
          <a:prstGeom prst="downArrow">
            <a:avLst/>
          </a:prstGeom>
          <a:solidFill>
            <a:srgbClr val="6C97F8"/>
          </a:solidFill>
          <a:ln w="25400" cap="flat" cmpd="sng" algn="ctr">
            <a:solidFill>
              <a:srgbClr val="0A46CC"/>
            </a:solidFill>
            <a:prstDash val="solid"/>
          </a:ln>
          <a:effectLst/>
          <a:scene3d>
            <a:camera prst="orthographicFront"/>
            <a:lightRig rig="threePt" dir="t"/>
          </a:scene3d>
          <a:sp3d>
            <a:bevelT w="114300" prst="artDeco"/>
          </a:sp3d>
        </p:spPr>
        <p:txBody>
          <a:bodyPr anchor="ctr"/>
          <a:lstStyle/>
          <a:p>
            <a:pPr algn="ctr" fontAlgn="auto">
              <a:spcBef>
                <a:spcPts val="0"/>
              </a:spcBef>
              <a:spcAft>
                <a:spcPts val="0"/>
              </a:spcAft>
              <a:defRPr/>
            </a:pPr>
            <a:endParaRPr lang="ru-RU" kern="0" dirty="0">
              <a:solidFill>
                <a:sysClr val="window" lastClr="FFFFFF"/>
              </a:solidFill>
              <a:latin typeface="Calibri"/>
              <a:cs typeface="+mn-cs"/>
            </a:endParaRPr>
          </a:p>
        </p:txBody>
      </p:sp>
      <p:sp>
        <p:nvSpPr>
          <p:cNvPr id="24" name="Стрелка вниз 23"/>
          <p:cNvSpPr/>
          <p:nvPr/>
        </p:nvSpPr>
        <p:spPr>
          <a:xfrm>
            <a:off x="4716016" y="1844824"/>
            <a:ext cx="648072" cy="793104"/>
          </a:xfrm>
          <a:prstGeom prst="downArrow">
            <a:avLst/>
          </a:prstGeom>
          <a:solidFill>
            <a:srgbClr val="6C97F8"/>
          </a:solidFill>
          <a:ln w="25400" cap="flat" cmpd="sng" algn="ctr">
            <a:solidFill>
              <a:srgbClr val="0A46CC"/>
            </a:solidFill>
            <a:prstDash val="solid"/>
          </a:ln>
          <a:effectLst/>
          <a:scene3d>
            <a:camera prst="orthographicFront"/>
            <a:lightRig rig="threePt" dir="t"/>
          </a:scene3d>
          <a:sp3d>
            <a:bevelT w="114300" prst="artDeco"/>
          </a:sp3d>
        </p:spPr>
        <p:txBody>
          <a:bodyPr anchor="ctr"/>
          <a:lstStyle/>
          <a:p>
            <a:pPr algn="ctr" fontAlgn="auto">
              <a:spcBef>
                <a:spcPts val="0"/>
              </a:spcBef>
              <a:spcAft>
                <a:spcPts val="0"/>
              </a:spcAft>
              <a:defRPr/>
            </a:pPr>
            <a:endParaRPr lang="ru-RU" kern="0" dirty="0">
              <a:solidFill>
                <a:sysClr val="window" lastClr="FFFFFF"/>
              </a:solidFill>
              <a:latin typeface="Calibri"/>
              <a:cs typeface="+mn-cs"/>
            </a:endParaRPr>
          </a:p>
        </p:txBody>
      </p:sp>
      <p:pic>
        <p:nvPicPr>
          <p:cNvPr id="31760" name="Picture 3" descr="normativn"/>
          <p:cNvPicPr>
            <a:picLocks noChangeAspect="1" noChangeArrowheads="1"/>
          </p:cNvPicPr>
          <p:nvPr/>
        </p:nvPicPr>
        <p:blipFill>
          <a:blip r:embed="rId3" cstate="print"/>
          <a:srcRect/>
          <a:stretch>
            <a:fillRect/>
          </a:stretch>
        </p:blipFill>
        <p:spPr bwMode="auto">
          <a:xfrm>
            <a:off x="107504" y="4149080"/>
            <a:ext cx="2087562" cy="13922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2"/>
          </p:nvPr>
        </p:nvSpPr>
        <p:spPr/>
        <p:txBody>
          <a:bodyPr/>
          <a:lstStyle/>
          <a:p>
            <a:pPr>
              <a:defRPr/>
            </a:pPr>
            <a:fld id="{C8D79E8F-EEEF-4F67-A90F-351D6AFE68F5}" type="slidenum">
              <a:rPr lang="ru-RU" smtClean="0"/>
              <a:pPr>
                <a:defRPr/>
              </a:pPr>
              <a:t>20</a:t>
            </a:fld>
            <a:endParaRPr lang="ru-RU"/>
          </a:p>
        </p:txBody>
      </p:sp>
      <p:pic>
        <p:nvPicPr>
          <p:cNvPr id="62510" name="Picture 24" descr="Герб Серова Новый 5 зубцов (300 - цветной)"/>
          <p:cNvPicPr>
            <a:picLocks noChangeAspect="1" noChangeArrowheads="1"/>
          </p:cNvPicPr>
          <p:nvPr/>
        </p:nvPicPr>
        <p:blipFill>
          <a:blip r:embed="rId2" cstate="print"/>
          <a:srcRect/>
          <a:stretch>
            <a:fillRect/>
          </a:stretch>
        </p:blipFill>
        <p:spPr bwMode="auto">
          <a:xfrm>
            <a:off x="395288" y="188913"/>
            <a:ext cx="792162" cy="1152525"/>
          </a:xfrm>
          <a:prstGeom prst="rect">
            <a:avLst/>
          </a:prstGeom>
          <a:noFill/>
          <a:ln w="9525">
            <a:noFill/>
            <a:miter lim="800000"/>
            <a:headEnd/>
            <a:tailEnd/>
          </a:ln>
        </p:spPr>
      </p:pic>
      <p:sp>
        <p:nvSpPr>
          <p:cNvPr id="11" name="Заголовок 1">
            <a:extLst>
              <a:ext uri="{FF2B5EF4-FFF2-40B4-BE49-F238E27FC236}"/>
            </a:extLst>
          </p:cNvPr>
          <p:cNvSpPr txBox="1">
            <a:spLocks/>
          </p:cNvSpPr>
          <p:nvPr/>
        </p:nvSpPr>
        <p:spPr>
          <a:xfrm>
            <a:off x="1476375" y="188913"/>
            <a:ext cx="7196138" cy="936625"/>
          </a:xfrm>
          <a:prstGeom prst="rect">
            <a:avLst/>
          </a:prstGeom>
        </p:spPr>
        <p:txBody>
          <a:bodyPr/>
          <a:lstStyle/>
          <a:p>
            <a:pPr algn="ctr" eaLnBrk="0" hangingPunct="0"/>
            <a:r>
              <a:rPr lang="ru-RU" b="1" dirty="0">
                <a:solidFill>
                  <a:schemeClr val="accent2"/>
                </a:solidFill>
                <a:effectLst>
                  <a:outerShdw blurRad="38100" dist="38100" dir="2700000" algn="tl">
                    <a:srgbClr val="000000"/>
                  </a:outerShdw>
                </a:effectLst>
                <a:latin typeface="Liberation Serif" pitchFamily="18" charset="0"/>
              </a:rPr>
              <a:t>Целевые показатели реализации плана мероприятий мер противодействия  коррупции  в Серовском городском округе в </a:t>
            </a:r>
            <a:r>
              <a:rPr lang="ru-RU" b="1" dirty="0" smtClean="0">
                <a:solidFill>
                  <a:schemeClr val="accent2"/>
                </a:solidFill>
                <a:effectLst>
                  <a:outerShdw blurRad="38100" dist="38100" dir="2700000" algn="tl">
                    <a:srgbClr val="000000"/>
                  </a:outerShdw>
                </a:effectLst>
                <a:latin typeface="Liberation Serif" pitchFamily="18" charset="0"/>
              </a:rPr>
              <a:t>2024 </a:t>
            </a:r>
            <a:r>
              <a:rPr lang="ru-RU" b="1" dirty="0">
                <a:solidFill>
                  <a:schemeClr val="accent2"/>
                </a:solidFill>
                <a:effectLst>
                  <a:outerShdw blurRad="38100" dist="38100" dir="2700000" algn="tl">
                    <a:srgbClr val="000000"/>
                  </a:outerShdw>
                </a:effectLst>
                <a:latin typeface="Liberation Serif" pitchFamily="18" charset="0"/>
              </a:rPr>
              <a:t>году</a:t>
            </a:r>
          </a:p>
        </p:txBody>
      </p:sp>
      <p:graphicFrame>
        <p:nvGraphicFramePr>
          <p:cNvPr id="8" name="Таблица 7"/>
          <p:cNvGraphicFramePr>
            <a:graphicFrameLocks noGrp="1"/>
          </p:cNvGraphicFramePr>
          <p:nvPr/>
        </p:nvGraphicFramePr>
        <p:xfrm>
          <a:off x="827584" y="1412776"/>
          <a:ext cx="7561262" cy="3992880"/>
        </p:xfrm>
        <a:graphic>
          <a:graphicData uri="http://schemas.openxmlformats.org/drawingml/2006/table">
            <a:tbl>
              <a:tblPr/>
              <a:tblGrid>
                <a:gridCol w="576262"/>
                <a:gridCol w="3889375"/>
                <a:gridCol w="863600"/>
                <a:gridCol w="1223963"/>
                <a:gridCol w="1008062"/>
              </a:tblGrid>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rgbClr val="FFFFFF"/>
                          </a:solidFill>
                          <a:effectLst/>
                          <a:latin typeface="Liberation Serif" pitchFamily="18" charset="0"/>
                          <a:cs typeface="Times New Roman" pitchFamily="18" charset="0"/>
                        </a:rPr>
                        <a:t>Номер строки</a:t>
                      </a:r>
                      <a:endParaRPr kumimoji="0" lang="ru-RU" sz="1000" b="1" i="0" u="none" strike="noStrike" cap="none" normalizeH="0" baseline="0" dirty="0" smtClean="0">
                        <a:ln>
                          <a:noFill/>
                        </a:ln>
                        <a:solidFill>
                          <a:srgbClr val="FFFFFF"/>
                        </a:solidFill>
                        <a:effectLst/>
                        <a:latin typeface="Times New Roman" pitchFamily="18" charset="0"/>
                        <a:cs typeface="Times New Roman" pitchFamily="18" charset="0"/>
                      </a:endParaRPr>
                    </a:p>
                  </a:txBody>
                  <a:tcPr marL="39370" marR="39370" marT="64770" marB="647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rgbClr val="FFFFFF"/>
                          </a:solidFill>
                          <a:effectLst/>
                          <a:latin typeface="Liberation Serif" pitchFamily="18" charset="0"/>
                          <a:cs typeface="Times New Roman" pitchFamily="18" charset="0"/>
                        </a:rPr>
                        <a:t>Наименование целевого показателя</a:t>
                      </a:r>
                      <a:endParaRPr kumimoji="0" lang="ru-RU" sz="1000" b="1" i="0" u="none" strike="noStrike" cap="none" normalizeH="0" baseline="0" dirty="0" smtClean="0">
                        <a:ln>
                          <a:noFill/>
                        </a:ln>
                        <a:solidFill>
                          <a:srgbClr val="FFFFFF"/>
                        </a:solidFill>
                        <a:effectLst/>
                        <a:latin typeface="Times New Roman" pitchFamily="18" charset="0"/>
                        <a:cs typeface="Times New Roman" pitchFamily="18" charset="0"/>
                      </a:endParaRPr>
                    </a:p>
                  </a:txBody>
                  <a:tcPr marL="39370" marR="39370" marT="64770" marB="647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rgbClr val="FFFFFF"/>
                          </a:solidFill>
                          <a:effectLst/>
                          <a:latin typeface="Liberation Serif" pitchFamily="18" charset="0"/>
                          <a:cs typeface="Times New Roman" pitchFamily="18" charset="0"/>
                        </a:rPr>
                        <a:t>Единица измерения</a:t>
                      </a:r>
                      <a:endParaRPr kumimoji="0" lang="ru-RU" sz="1000" b="1" i="0" u="none" strike="noStrike" cap="none" normalizeH="0" baseline="0" dirty="0" smtClean="0">
                        <a:ln>
                          <a:noFill/>
                        </a:ln>
                        <a:solidFill>
                          <a:srgbClr val="FFFFFF"/>
                        </a:solidFill>
                        <a:effectLst/>
                        <a:latin typeface="Times New Roman" pitchFamily="18" charset="0"/>
                        <a:cs typeface="Times New Roman" pitchFamily="18" charset="0"/>
                      </a:endParaRPr>
                    </a:p>
                  </a:txBody>
                  <a:tcPr marL="39370" marR="39370" marT="64770" marB="647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rgbClr val="FFFFFF"/>
                          </a:solidFill>
                          <a:effectLst/>
                          <a:latin typeface="Liberation Serif" pitchFamily="18" charset="0"/>
                          <a:cs typeface="Times New Roman" pitchFamily="18" charset="0"/>
                        </a:rPr>
                        <a:t>Значение целевого показателя на </a:t>
                      </a:r>
                      <a:r>
                        <a:rPr kumimoji="0" lang="ru-RU" sz="1200" b="1" i="0" u="none" strike="noStrike" cap="none" normalizeH="0" baseline="0" dirty="0" smtClean="0">
                          <a:ln>
                            <a:noFill/>
                          </a:ln>
                          <a:solidFill>
                            <a:srgbClr val="FFFFFF"/>
                          </a:solidFill>
                          <a:effectLst/>
                          <a:latin typeface="Liberation Serif" pitchFamily="18" charset="0"/>
                          <a:cs typeface="Times New Roman" pitchFamily="18" charset="0"/>
                        </a:rPr>
                        <a:t>2024год</a:t>
                      </a:r>
                      <a:endParaRPr kumimoji="0" lang="ru-RU" sz="1000" b="1" i="0" u="none" strike="noStrike" cap="none" normalizeH="0" baseline="0" dirty="0" smtClean="0">
                        <a:ln>
                          <a:noFill/>
                        </a:ln>
                        <a:solidFill>
                          <a:srgbClr val="FFFFFF"/>
                        </a:solidFill>
                        <a:effectLst/>
                        <a:latin typeface="Times New Roman" pitchFamily="18" charset="0"/>
                        <a:cs typeface="Times New Roman" pitchFamily="18" charset="0"/>
                      </a:endParaRPr>
                    </a:p>
                  </a:txBody>
                  <a:tcPr marL="39370" marR="39370" marT="64770" marB="647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rgbClr val="FFFFFF"/>
                          </a:solidFill>
                          <a:effectLst/>
                          <a:latin typeface="Liberation Serif" pitchFamily="18" charset="0"/>
                          <a:cs typeface="Arial" charset="0"/>
                        </a:rPr>
                        <a:t>результат</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683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Liberation Serif" pitchFamily="18" charset="0"/>
                          <a:cs typeface="Times New Roman" pitchFamily="18" charset="0"/>
                        </a:rPr>
                        <a:t>1.</a:t>
                      </a:r>
                      <a:endParaRPr kumimoji="0" lang="ru-RU"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39370" marR="39370" marT="64770" marB="647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rgbClr val="000000"/>
                          </a:solidFill>
                          <a:effectLst/>
                          <a:latin typeface="Liberation Serif" pitchFamily="18" charset="0"/>
                          <a:cs typeface="Times New Roman" pitchFamily="18" charset="0"/>
                        </a:rPr>
                        <a:t>Проведение заседаний комиссии по координации работы по противодействию коррупции в Серовском городском округе</a:t>
                      </a:r>
                      <a:endParaRPr kumimoji="0" lang="ru-RU" sz="1000" b="0" i="0" u="none" strike="noStrike" cap="none" normalizeH="0" baseline="0" dirty="0" smtClean="0">
                        <a:ln>
                          <a:noFill/>
                        </a:ln>
                        <a:solidFill>
                          <a:srgbClr val="000000"/>
                        </a:solidFill>
                        <a:effectLst/>
                        <a:latin typeface="Times New Roman" pitchFamily="18" charset="0"/>
                        <a:cs typeface="Times New Roman" pitchFamily="18" charset="0"/>
                      </a:endParaRPr>
                    </a:p>
                  </a:txBody>
                  <a:tcPr marL="39370" marR="39370" marT="64770" marB="647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rgbClr val="000000"/>
                          </a:solidFill>
                          <a:effectLst/>
                          <a:latin typeface="Liberation Serif" pitchFamily="18" charset="0"/>
                          <a:cs typeface="Times New Roman" pitchFamily="18" charset="0"/>
                        </a:rPr>
                        <a:t>количество</a:t>
                      </a:r>
                      <a:endParaRPr kumimoji="0" lang="ru-RU" sz="1000" b="0" i="0" u="none" strike="noStrike" cap="none" normalizeH="0" baseline="0" dirty="0" smtClean="0">
                        <a:ln>
                          <a:noFill/>
                        </a:ln>
                        <a:solidFill>
                          <a:srgbClr val="000000"/>
                        </a:solidFill>
                        <a:effectLst/>
                        <a:latin typeface="Times New Roman" pitchFamily="18" charset="0"/>
                        <a:cs typeface="Times New Roman" pitchFamily="18" charset="0"/>
                      </a:endParaRPr>
                    </a:p>
                  </a:txBody>
                  <a:tcPr marL="39370" marR="39370" marT="64770" marB="647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rgbClr val="000000"/>
                          </a:solidFill>
                          <a:effectLst/>
                          <a:latin typeface="Liberation Serif" pitchFamily="18" charset="0"/>
                          <a:cs typeface="Times New Roman" pitchFamily="18" charset="0"/>
                        </a:rPr>
                        <a:t>не менее 4</a:t>
                      </a:r>
                      <a:endParaRPr kumimoji="0" lang="ru-RU" sz="1000" b="0" i="0" u="none" strike="noStrike" cap="none" normalizeH="0" baseline="0" dirty="0" smtClean="0">
                        <a:ln>
                          <a:noFill/>
                        </a:ln>
                        <a:solidFill>
                          <a:srgbClr val="000000"/>
                        </a:solidFill>
                        <a:effectLst/>
                        <a:latin typeface="Times New Roman" pitchFamily="18" charset="0"/>
                        <a:cs typeface="Times New Roman" pitchFamily="18" charset="0"/>
                      </a:endParaRPr>
                    </a:p>
                  </a:txBody>
                  <a:tcPr marL="39370" marR="39370" marT="64770" marB="647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rgbClr val="000000"/>
                          </a:solidFill>
                          <a:effectLst/>
                          <a:latin typeface="Liberation Serif" pitchFamily="18" charset="0"/>
                          <a:cs typeface="Arial" charset="0"/>
                        </a:rPr>
                        <a:t>100%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r>
              <a:tr h="17510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Liberation Serif" pitchFamily="18" charset="0"/>
                          <a:cs typeface="Times New Roman" pitchFamily="18" charset="0"/>
                        </a:rPr>
                        <a:t>2.</a:t>
                      </a:r>
                      <a:endParaRPr kumimoji="0" lang="ru-RU"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39370" marR="39370" marT="64770" marB="647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rgbClr val="000000"/>
                          </a:solidFill>
                          <a:effectLst/>
                          <a:latin typeface="Liberation Serif" pitchFamily="18" charset="0"/>
                          <a:cs typeface="Times New Roman" pitchFamily="18" charset="0"/>
                        </a:rPr>
                        <a:t>Доля рассмотренных на заседаниях комиссии по соблюдению требований к служебному поведению и урегулированию конфликта интересов фактов несоблюдения муниципальными служащими ограничений, запретов и требований к служебному поведению от общего количества выявленных фактов несоблюдения муниципальными служащими ограничений, запретов и требований к служебному поведению</a:t>
                      </a:r>
                      <a:endParaRPr kumimoji="0" lang="ru-RU" sz="1000" b="0" i="0" u="none" strike="noStrike" cap="none" normalizeH="0" baseline="0" dirty="0" smtClean="0">
                        <a:ln>
                          <a:noFill/>
                        </a:ln>
                        <a:solidFill>
                          <a:srgbClr val="000000"/>
                        </a:solidFill>
                        <a:effectLst/>
                        <a:latin typeface="Times New Roman" pitchFamily="18" charset="0"/>
                        <a:cs typeface="Times New Roman" pitchFamily="18" charset="0"/>
                      </a:endParaRPr>
                    </a:p>
                  </a:txBody>
                  <a:tcPr marL="39370" marR="39370" marT="64770" marB="647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rgbClr val="000000"/>
                          </a:solidFill>
                          <a:effectLst/>
                          <a:latin typeface="Liberation Serif" pitchFamily="18" charset="0"/>
                          <a:cs typeface="Times New Roman" pitchFamily="18" charset="0"/>
                        </a:rPr>
                        <a:t>проценты</a:t>
                      </a:r>
                      <a:endParaRPr kumimoji="0" lang="ru-RU" sz="1000" b="0" i="0" u="none" strike="noStrike" cap="none" normalizeH="0" baseline="0" dirty="0" smtClean="0">
                        <a:ln>
                          <a:noFill/>
                        </a:ln>
                        <a:solidFill>
                          <a:srgbClr val="000000"/>
                        </a:solidFill>
                        <a:effectLst/>
                        <a:latin typeface="Times New Roman" pitchFamily="18" charset="0"/>
                        <a:cs typeface="Times New Roman" pitchFamily="18" charset="0"/>
                      </a:endParaRPr>
                    </a:p>
                  </a:txBody>
                  <a:tcPr marL="39370" marR="39370" marT="64770" marB="647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rgbClr val="000000"/>
                          </a:solidFill>
                          <a:effectLst/>
                          <a:latin typeface="Liberation Serif" pitchFamily="18" charset="0"/>
                          <a:cs typeface="Times New Roman" pitchFamily="18" charset="0"/>
                        </a:rPr>
                        <a:t>100</a:t>
                      </a:r>
                      <a:endParaRPr kumimoji="0" lang="ru-RU" sz="1000" b="0" i="0" u="none" strike="noStrike" cap="none" normalizeH="0" baseline="0" dirty="0" smtClean="0">
                        <a:ln>
                          <a:noFill/>
                        </a:ln>
                        <a:solidFill>
                          <a:srgbClr val="000000"/>
                        </a:solidFill>
                        <a:effectLst/>
                        <a:latin typeface="Times New Roman" pitchFamily="18" charset="0"/>
                        <a:cs typeface="Times New Roman" pitchFamily="18" charset="0"/>
                      </a:endParaRPr>
                    </a:p>
                  </a:txBody>
                  <a:tcPr marL="39370" marR="39370" marT="64770" marB="647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rgbClr val="000000"/>
                          </a:solidFill>
                          <a:effectLst/>
                          <a:latin typeface="Liberation Serif" pitchFamily="18" charset="0"/>
                          <a:cs typeface="Arial" charset="0"/>
                        </a:rPr>
                        <a:t>100%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r>
              <a:tr h="6683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Liberation Serif" pitchFamily="18" charset="0"/>
                          <a:cs typeface="Times New Roman" pitchFamily="18" charset="0"/>
                        </a:rPr>
                        <a:t>3.</a:t>
                      </a:r>
                      <a:endParaRPr kumimoji="0" lang="ru-RU"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39370" marR="39370" marT="64770" marB="647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rgbClr val="000000"/>
                          </a:solidFill>
                          <a:effectLst/>
                          <a:latin typeface="Liberation Serif" pitchFamily="18" charset="0"/>
                          <a:cs typeface="Times New Roman" pitchFamily="18" charset="0"/>
                        </a:rPr>
                        <a:t>Осуществление контроля в сфере закупок для муниципальных нужд путем проведения плановых и внеплановых проверок</a:t>
                      </a:r>
                      <a:endParaRPr kumimoji="0" lang="ru-RU" sz="1000" b="0" i="0" u="none" strike="noStrike" cap="none" normalizeH="0" baseline="0" dirty="0" smtClean="0">
                        <a:ln>
                          <a:noFill/>
                        </a:ln>
                        <a:solidFill>
                          <a:srgbClr val="000000"/>
                        </a:solidFill>
                        <a:effectLst/>
                        <a:latin typeface="Times New Roman" pitchFamily="18" charset="0"/>
                        <a:cs typeface="Times New Roman" pitchFamily="18" charset="0"/>
                      </a:endParaRPr>
                    </a:p>
                  </a:txBody>
                  <a:tcPr marL="39370" marR="39370" marT="64770" marB="647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rgbClr val="000000"/>
                          </a:solidFill>
                          <a:effectLst/>
                          <a:latin typeface="Liberation Serif" pitchFamily="18" charset="0"/>
                          <a:cs typeface="Times New Roman" pitchFamily="18" charset="0"/>
                        </a:rPr>
                        <a:t>количество проверок</a:t>
                      </a:r>
                      <a:endParaRPr kumimoji="0" lang="ru-RU" sz="1000" b="0" i="0" u="none" strike="noStrike" cap="none" normalizeH="0" baseline="0" dirty="0" smtClean="0">
                        <a:ln>
                          <a:noFill/>
                        </a:ln>
                        <a:solidFill>
                          <a:srgbClr val="000000"/>
                        </a:solidFill>
                        <a:effectLst/>
                        <a:latin typeface="Times New Roman" pitchFamily="18" charset="0"/>
                        <a:cs typeface="Times New Roman" pitchFamily="18" charset="0"/>
                      </a:endParaRPr>
                    </a:p>
                  </a:txBody>
                  <a:tcPr marL="39370" marR="39370" marT="64770" marB="647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rgbClr val="000000"/>
                          </a:solidFill>
                          <a:effectLst/>
                          <a:latin typeface="Liberation Serif" pitchFamily="18" charset="0"/>
                          <a:cs typeface="Times New Roman" pitchFamily="18" charset="0"/>
                        </a:rPr>
                        <a:t>не менее 4</a:t>
                      </a:r>
                      <a:endParaRPr kumimoji="0" lang="ru-RU" sz="1000" b="0" i="0" u="none" strike="noStrike" cap="none" normalizeH="0" baseline="0" dirty="0" smtClean="0">
                        <a:ln>
                          <a:noFill/>
                        </a:ln>
                        <a:solidFill>
                          <a:srgbClr val="000000"/>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rgbClr val="000000"/>
                          </a:solidFill>
                          <a:effectLst/>
                          <a:latin typeface="Liberation Serif" pitchFamily="18" charset="0"/>
                          <a:cs typeface="Times New Roman" pitchFamily="18" charset="0"/>
                        </a:rPr>
                        <a:t>(1 раз в квартал)</a:t>
                      </a:r>
                      <a:endParaRPr kumimoji="0" lang="ru-RU" sz="1000" b="0" i="0" u="none" strike="noStrike" cap="none" normalizeH="0" baseline="0" dirty="0" smtClean="0">
                        <a:ln>
                          <a:noFill/>
                        </a:ln>
                        <a:solidFill>
                          <a:srgbClr val="000000"/>
                        </a:solidFill>
                        <a:effectLst/>
                        <a:latin typeface="Times New Roman" pitchFamily="18" charset="0"/>
                        <a:cs typeface="Times New Roman" pitchFamily="18" charset="0"/>
                      </a:endParaRPr>
                    </a:p>
                  </a:txBody>
                  <a:tcPr marL="39370" marR="39370" marT="64770" marB="647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rgbClr val="000000"/>
                          </a:solidFill>
                          <a:effectLst/>
                          <a:latin typeface="Liberation Serif" pitchFamily="18" charset="0"/>
                          <a:cs typeface="Arial" charset="0"/>
                        </a:rPr>
                        <a:t>100%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AC889964-988D-466D-9560-B32B6F29D894}" type="slidenum">
              <a:rPr lang="ru-RU" smtClean="0"/>
              <a:pPr>
                <a:defRPr/>
              </a:pPr>
              <a:t>21</a:t>
            </a:fld>
            <a:endParaRPr lang="ru-RU"/>
          </a:p>
        </p:txBody>
      </p:sp>
      <p:graphicFrame>
        <p:nvGraphicFramePr>
          <p:cNvPr id="4" name="Таблица 3"/>
          <p:cNvGraphicFramePr>
            <a:graphicFrameLocks noGrp="1"/>
          </p:cNvGraphicFramePr>
          <p:nvPr/>
        </p:nvGraphicFramePr>
        <p:xfrm>
          <a:off x="395536" y="332656"/>
          <a:ext cx="7561262" cy="5076508"/>
        </p:xfrm>
        <a:graphic>
          <a:graphicData uri="http://schemas.openxmlformats.org/drawingml/2006/table">
            <a:tbl>
              <a:tblPr/>
              <a:tblGrid>
                <a:gridCol w="576262"/>
                <a:gridCol w="3889375"/>
                <a:gridCol w="863600"/>
                <a:gridCol w="1223963"/>
                <a:gridCol w="1008062"/>
              </a:tblGrid>
              <a:tr h="6683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accent3"/>
                          </a:solidFill>
                          <a:effectLst/>
                          <a:latin typeface="Liberation Serif" pitchFamily="18" charset="0"/>
                          <a:cs typeface="Times New Roman" pitchFamily="18" charset="0"/>
                        </a:rPr>
                        <a:t>Номер строки</a:t>
                      </a:r>
                      <a:endParaRPr kumimoji="0" lang="ru-RU" sz="1000" b="1" i="0" u="none" strike="noStrike" cap="none" normalizeH="0" baseline="0" dirty="0" smtClean="0">
                        <a:ln>
                          <a:noFill/>
                        </a:ln>
                        <a:solidFill>
                          <a:schemeClr val="accent3"/>
                        </a:solidFill>
                        <a:effectLst/>
                        <a:latin typeface="Times New Roman" pitchFamily="18" charset="0"/>
                        <a:cs typeface="Times New Roman" pitchFamily="18" charset="0"/>
                      </a:endParaRPr>
                    </a:p>
                  </a:txBody>
                  <a:tcPr marL="39370" marR="39370" marT="64770" marB="647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accent3"/>
                          </a:solidFill>
                          <a:effectLst/>
                          <a:latin typeface="Liberation Serif" pitchFamily="18" charset="0"/>
                          <a:cs typeface="Times New Roman" pitchFamily="18" charset="0"/>
                        </a:rPr>
                        <a:t>Наименование целевого показателя</a:t>
                      </a:r>
                      <a:endParaRPr kumimoji="0" lang="ru-RU" sz="1000" b="1" i="0" u="none" strike="noStrike" cap="none" normalizeH="0" baseline="0" dirty="0" smtClean="0">
                        <a:ln>
                          <a:noFill/>
                        </a:ln>
                        <a:solidFill>
                          <a:schemeClr val="accent3"/>
                        </a:solidFill>
                        <a:effectLst/>
                        <a:latin typeface="Times New Roman" pitchFamily="18" charset="0"/>
                        <a:cs typeface="Times New Roman" pitchFamily="18" charset="0"/>
                      </a:endParaRPr>
                    </a:p>
                  </a:txBody>
                  <a:tcPr marL="39370" marR="39370" marT="64770" marB="647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accent3"/>
                          </a:solidFill>
                          <a:effectLst/>
                          <a:latin typeface="Liberation Serif" pitchFamily="18" charset="0"/>
                          <a:cs typeface="Times New Roman" pitchFamily="18" charset="0"/>
                        </a:rPr>
                        <a:t>Единица измерения</a:t>
                      </a:r>
                      <a:endParaRPr kumimoji="0" lang="ru-RU" sz="1000" b="1" i="0" u="none" strike="noStrike" cap="none" normalizeH="0" baseline="0" dirty="0" smtClean="0">
                        <a:ln>
                          <a:noFill/>
                        </a:ln>
                        <a:solidFill>
                          <a:schemeClr val="accent3"/>
                        </a:solidFill>
                        <a:effectLst/>
                        <a:latin typeface="Times New Roman" pitchFamily="18" charset="0"/>
                        <a:cs typeface="Times New Roman" pitchFamily="18" charset="0"/>
                      </a:endParaRPr>
                    </a:p>
                  </a:txBody>
                  <a:tcPr marL="39370" marR="39370" marT="64770" marB="647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accent3"/>
                          </a:solidFill>
                          <a:effectLst/>
                          <a:latin typeface="Liberation Serif" pitchFamily="18" charset="0"/>
                          <a:cs typeface="Times New Roman" pitchFamily="18" charset="0"/>
                        </a:rPr>
                        <a:t>Значение целевого показателя на </a:t>
                      </a:r>
                      <a:r>
                        <a:rPr kumimoji="0" lang="ru-RU" sz="1200" b="1" i="0" u="none" strike="noStrike" cap="none" normalizeH="0" baseline="0" dirty="0" smtClean="0">
                          <a:ln>
                            <a:noFill/>
                          </a:ln>
                          <a:solidFill>
                            <a:schemeClr val="accent3"/>
                          </a:solidFill>
                          <a:effectLst/>
                          <a:latin typeface="Liberation Serif" pitchFamily="18" charset="0"/>
                          <a:cs typeface="Times New Roman" pitchFamily="18" charset="0"/>
                        </a:rPr>
                        <a:t>2024 </a:t>
                      </a:r>
                      <a:r>
                        <a:rPr kumimoji="0" lang="ru-RU" sz="1200" b="1" i="0" u="none" strike="noStrike" cap="none" normalizeH="0" baseline="0" dirty="0" smtClean="0">
                          <a:ln>
                            <a:noFill/>
                          </a:ln>
                          <a:solidFill>
                            <a:schemeClr val="accent3"/>
                          </a:solidFill>
                          <a:effectLst/>
                          <a:latin typeface="Liberation Serif" pitchFamily="18" charset="0"/>
                          <a:cs typeface="Times New Roman" pitchFamily="18" charset="0"/>
                        </a:rPr>
                        <a:t>год</a:t>
                      </a:r>
                      <a:endParaRPr kumimoji="0" lang="ru-RU" sz="1000" b="1" i="0" u="none" strike="noStrike" cap="none" normalizeH="0" baseline="0" dirty="0" smtClean="0">
                        <a:ln>
                          <a:noFill/>
                        </a:ln>
                        <a:solidFill>
                          <a:schemeClr val="accent3"/>
                        </a:solidFill>
                        <a:effectLst/>
                        <a:latin typeface="Times New Roman" pitchFamily="18" charset="0"/>
                        <a:cs typeface="Times New Roman" pitchFamily="18" charset="0"/>
                      </a:endParaRPr>
                    </a:p>
                  </a:txBody>
                  <a:tcPr marL="39370" marR="39370" marT="64770" marB="647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accent3"/>
                          </a:solidFill>
                          <a:effectLst/>
                          <a:latin typeface="Liberation Serif" pitchFamily="18" charset="0"/>
                          <a:cs typeface="Arial" charset="0"/>
                        </a:rPr>
                        <a:t>результат</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r>
              <a:tr h="6683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Liberation Serif" pitchFamily="18" charset="0"/>
                          <a:cs typeface="Times New Roman" pitchFamily="18" charset="0"/>
                        </a:rPr>
                        <a:t>4.</a:t>
                      </a:r>
                      <a:endParaRPr kumimoji="0" lang="ru-RU" sz="10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39370" marR="39370" marT="64770" marB="647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Liberation Serif" pitchFamily="18" charset="0"/>
                          <a:ea typeface="Calibri" pitchFamily="34" charset="0"/>
                          <a:cs typeface="Times New Roman" pitchFamily="18" charset="0"/>
                        </a:rPr>
                        <a:t>Принятие мер по противодействию нецелевому использованию бюджетных средств, выделяемых на проведение противоэпидемических мероприятий, в том числе на профилактику распространения новой </a:t>
                      </a:r>
                      <a:r>
                        <a:rPr kumimoji="0" lang="ru-RU" sz="1200" b="0" i="0" u="none" strike="noStrike" cap="none" normalizeH="0" baseline="0" dirty="0" err="1" smtClean="0">
                          <a:ln>
                            <a:noFill/>
                          </a:ln>
                          <a:solidFill>
                            <a:schemeClr val="tx1"/>
                          </a:solidFill>
                          <a:effectLst/>
                          <a:latin typeface="Liberation Serif" pitchFamily="18" charset="0"/>
                          <a:ea typeface="Calibri" pitchFamily="34" charset="0"/>
                          <a:cs typeface="Times New Roman" pitchFamily="18" charset="0"/>
                        </a:rPr>
                        <a:t>коронавирусной</a:t>
                      </a:r>
                      <a:r>
                        <a:rPr kumimoji="0" lang="ru-RU" sz="1200" b="0" i="0" u="none" strike="noStrike" cap="none" normalizeH="0" baseline="0" dirty="0" smtClean="0">
                          <a:ln>
                            <a:noFill/>
                          </a:ln>
                          <a:solidFill>
                            <a:schemeClr val="tx1"/>
                          </a:solidFill>
                          <a:effectLst/>
                          <a:latin typeface="Liberation Serif" pitchFamily="18" charset="0"/>
                          <a:ea typeface="Calibri" pitchFamily="34" charset="0"/>
                          <a:cs typeface="Times New Roman" pitchFamily="18" charset="0"/>
                        </a:rPr>
                        <a:t> инфекции (2019-nCoV), а также на реализацию национальных проектов, с обращением особого внимания на выявление и пресечение фактов предоставления </a:t>
                      </a:r>
                      <a:r>
                        <a:rPr kumimoji="0" lang="ru-RU" sz="1200" b="0" i="0" u="none" strike="noStrike" cap="none" normalizeH="0" baseline="0" dirty="0" err="1" smtClean="0">
                          <a:ln>
                            <a:noFill/>
                          </a:ln>
                          <a:solidFill>
                            <a:schemeClr val="tx1"/>
                          </a:solidFill>
                          <a:effectLst/>
                          <a:latin typeface="Liberation Serif" pitchFamily="18" charset="0"/>
                          <a:ea typeface="Calibri" pitchFamily="34" charset="0"/>
                          <a:cs typeface="Times New Roman" pitchFamily="18" charset="0"/>
                        </a:rPr>
                        <a:t>аффилированным</a:t>
                      </a:r>
                      <a:r>
                        <a:rPr kumimoji="0" lang="ru-RU" sz="1200" b="0" i="0" u="none" strike="noStrike" cap="none" normalizeH="0" baseline="0" dirty="0" smtClean="0">
                          <a:ln>
                            <a:noFill/>
                          </a:ln>
                          <a:solidFill>
                            <a:schemeClr val="tx1"/>
                          </a:solidFill>
                          <a:effectLst/>
                          <a:latin typeface="Liberation Serif" pitchFamily="18" charset="0"/>
                          <a:ea typeface="Calibri" pitchFamily="34" charset="0"/>
                          <a:cs typeface="Times New Roman" pitchFamily="18" charset="0"/>
                        </a:rPr>
                        <a:t> коммерческим структурам неправомерных преимуществ и оказания им содействия в иной форме должностными лицами органов местного самоуправления Серовского городского округа</a:t>
                      </a:r>
                      <a:endParaRPr kumimoji="0" lang="ru-RU" sz="1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txBody>
                  <a:tcPr marL="39370" marR="39370" marT="64770" marB="647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Liberation Serif" pitchFamily="18" charset="0"/>
                          <a:cs typeface="Times New Roman" pitchFamily="18" charset="0"/>
                        </a:rPr>
                        <a:t>количество проверок</a:t>
                      </a:r>
                      <a:endParaRPr kumimoji="0" lang="ru-RU" sz="1000" b="0" i="0" u="none" strike="noStrike" cap="none" normalizeH="0" baseline="0" smtClean="0">
                        <a:ln>
                          <a:noFill/>
                        </a:ln>
                        <a:solidFill>
                          <a:schemeClr val="tx1"/>
                        </a:solidFill>
                        <a:effectLst/>
                        <a:latin typeface="Times New Roman" pitchFamily="18" charset="0"/>
                        <a:cs typeface="Times New Roman" pitchFamily="18" charset="0"/>
                      </a:endParaRPr>
                    </a:p>
                  </a:txBody>
                  <a:tcPr marL="39370" marR="39370" marT="64770" marB="647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Liberation Serif" pitchFamily="18" charset="0"/>
                          <a:cs typeface="Times New Roman" pitchFamily="18" charset="0"/>
                        </a:rPr>
                        <a:t>1</a:t>
                      </a:r>
                      <a:endParaRPr kumimoji="0" lang="ru-RU" sz="10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39370" marR="39370" marT="64770" marB="647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rgbClr val="000000"/>
                          </a:solidFill>
                          <a:effectLst/>
                          <a:latin typeface="Liberation Serif" pitchFamily="18" charset="0"/>
                          <a:cs typeface="Arial" charset="0"/>
                        </a:rPr>
                        <a:t>100%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r>
              <a:tr h="10302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Liberation Serif" pitchFamily="18" charset="0"/>
                          <a:cs typeface="Times New Roman" pitchFamily="18" charset="0"/>
                        </a:rPr>
                        <a:t>5.</a:t>
                      </a:r>
                      <a:endParaRPr kumimoji="0" lang="ru-RU"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39370" marR="39370" marT="64770" marB="647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rgbClr val="000000"/>
                          </a:solidFill>
                          <a:effectLst/>
                          <a:latin typeface="Liberation Serif" pitchFamily="18" charset="0"/>
                          <a:cs typeface="Times New Roman" pitchFamily="18" charset="0"/>
                        </a:rPr>
                        <a:t>Доля принятых в текущем году муниципальных нормативных правовых актов, в отношении которых была проведена </a:t>
                      </a:r>
                      <a:r>
                        <a:rPr kumimoji="0" lang="ru-RU" sz="1200" b="0" i="0" u="none" strike="noStrike" cap="none" normalizeH="0" baseline="0" dirty="0" err="1" smtClean="0">
                          <a:ln>
                            <a:noFill/>
                          </a:ln>
                          <a:solidFill>
                            <a:srgbClr val="000000"/>
                          </a:solidFill>
                          <a:effectLst/>
                          <a:latin typeface="Liberation Serif" pitchFamily="18" charset="0"/>
                          <a:cs typeface="Times New Roman" pitchFamily="18" charset="0"/>
                        </a:rPr>
                        <a:t>антикоррупционная</a:t>
                      </a:r>
                      <a:r>
                        <a:rPr kumimoji="0" lang="ru-RU" sz="1200" b="0" i="0" u="none" strike="noStrike" cap="none" normalizeH="0" baseline="0" dirty="0" smtClean="0">
                          <a:ln>
                            <a:noFill/>
                          </a:ln>
                          <a:solidFill>
                            <a:srgbClr val="000000"/>
                          </a:solidFill>
                          <a:effectLst/>
                          <a:latin typeface="Liberation Serif" pitchFamily="18" charset="0"/>
                          <a:cs typeface="Times New Roman" pitchFamily="18" charset="0"/>
                        </a:rPr>
                        <a:t> экспертиза, от общего количества принятых в текущем году муниципальных нормативных правовых актов</a:t>
                      </a:r>
                      <a:endParaRPr kumimoji="0" lang="ru-RU" sz="1000" b="0" i="0" u="none" strike="noStrike" cap="none" normalizeH="0" baseline="0" dirty="0" smtClean="0">
                        <a:ln>
                          <a:noFill/>
                        </a:ln>
                        <a:solidFill>
                          <a:srgbClr val="000000"/>
                        </a:solidFill>
                        <a:effectLst/>
                        <a:latin typeface="Times New Roman" pitchFamily="18" charset="0"/>
                        <a:cs typeface="Times New Roman" pitchFamily="18" charset="0"/>
                      </a:endParaRPr>
                    </a:p>
                  </a:txBody>
                  <a:tcPr marL="39370" marR="39370" marT="64770" marB="647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rgbClr val="000000"/>
                          </a:solidFill>
                          <a:effectLst/>
                          <a:latin typeface="Liberation Serif" pitchFamily="18" charset="0"/>
                          <a:cs typeface="Times New Roman" pitchFamily="18" charset="0"/>
                        </a:rPr>
                        <a:t>проценты</a:t>
                      </a:r>
                      <a:endParaRPr kumimoji="0" lang="ru-RU" sz="1000" b="0" i="0" u="none" strike="noStrike" cap="none" normalizeH="0" baseline="0" dirty="0" smtClean="0">
                        <a:ln>
                          <a:noFill/>
                        </a:ln>
                        <a:solidFill>
                          <a:srgbClr val="000000"/>
                        </a:solidFill>
                        <a:effectLst/>
                        <a:latin typeface="Times New Roman" pitchFamily="18" charset="0"/>
                        <a:cs typeface="Times New Roman" pitchFamily="18" charset="0"/>
                      </a:endParaRPr>
                    </a:p>
                  </a:txBody>
                  <a:tcPr marL="39370" marR="39370" marT="64770" marB="647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Liberation Serif" pitchFamily="18" charset="0"/>
                          <a:cs typeface="Times New Roman" pitchFamily="18" charset="0"/>
                        </a:rPr>
                        <a:t>100</a:t>
                      </a:r>
                      <a:endParaRPr kumimoji="0" lang="ru-RU" sz="10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39370" marR="39370" marT="64770" marB="647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rgbClr val="000000"/>
                          </a:solidFill>
                          <a:effectLst/>
                          <a:latin typeface="Liberation Serif" pitchFamily="18" charset="0"/>
                          <a:cs typeface="Arial" charset="0"/>
                        </a:rPr>
                        <a:t>100%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r>
              <a:tr h="10302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rgbClr val="000000"/>
                          </a:solidFill>
                          <a:effectLst/>
                          <a:latin typeface="Liberation Serif" pitchFamily="18" charset="0"/>
                          <a:cs typeface="Times New Roman" pitchFamily="18" charset="0"/>
                        </a:rPr>
                        <a:t>6.</a:t>
                      </a:r>
                      <a:endParaRPr kumimoji="0" lang="ru-RU" sz="1000" b="0" i="0" u="none" strike="noStrike" cap="none" normalizeH="0" baseline="0" dirty="0" smtClean="0">
                        <a:ln>
                          <a:noFill/>
                        </a:ln>
                        <a:solidFill>
                          <a:srgbClr val="000000"/>
                        </a:solidFill>
                        <a:effectLst/>
                        <a:latin typeface="Times New Roman" pitchFamily="18" charset="0"/>
                        <a:cs typeface="Times New Roman" pitchFamily="18" charset="0"/>
                      </a:endParaRPr>
                    </a:p>
                  </a:txBody>
                  <a:tcPr marL="39370" marR="39370" marT="64770" marB="647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rgbClr val="000000"/>
                          </a:solidFill>
                          <a:effectLst/>
                          <a:latin typeface="Liberation Serif" pitchFamily="18" charset="0"/>
                          <a:cs typeface="Times New Roman" pitchFamily="18" charset="0"/>
                        </a:rPr>
                        <a:t>Проведение </a:t>
                      </a:r>
                      <a:r>
                        <a:rPr kumimoji="0" lang="ru-RU" sz="1200" b="0" i="0" u="none" strike="noStrike" cap="none" normalizeH="0" baseline="0" dirty="0" err="1" smtClean="0">
                          <a:ln>
                            <a:noFill/>
                          </a:ln>
                          <a:solidFill>
                            <a:srgbClr val="000000"/>
                          </a:solidFill>
                          <a:effectLst/>
                          <a:latin typeface="Liberation Serif" pitchFamily="18" charset="0"/>
                          <a:cs typeface="Times New Roman" pitchFamily="18" charset="0"/>
                        </a:rPr>
                        <a:t>антикоррупционных</a:t>
                      </a:r>
                      <a:r>
                        <a:rPr kumimoji="0" lang="ru-RU" sz="1200" b="0" i="0" u="none" strike="noStrike" cap="none" normalizeH="0" baseline="0" dirty="0" smtClean="0">
                          <a:ln>
                            <a:noFill/>
                          </a:ln>
                          <a:solidFill>
                            <a:srgbClr val="000000"/>
                          </a:solidFill>
                          <a:effectLst/>
                          <a:latin typeface="Liberation Serif" pitchFamily="18" charset="0"/>
                          <a:cs typeface="Times New Roman" pitchFamily="18" charset="0"/>
                        </a:rPr>
                        <a:t> мониторингов на территории Серовского городского округа</a:t>
                      </a:r>
                      <a:endParaRPr kumimoji="0" lang="ru-RU" sz="1000" b="0" i="0" u="none" strike="noStrike" cap="none" normalizeH="0" baseline="0" dirty="0" smtClean="0">
                        <a:ln>
                          <a:noFill/>
                        </a:ln>
                        <a:solidFill>
                          <a:srgbClr val="000000"/>
                        </a:solidFill>
                        <a:effectLst/>
                        <a:latin typeface="Times New Roman" pitchFamily="18" charset="0"/>
                        <a:cs typeface="Times New Roman" pitchFamily="18" charset="0"/>
                      </a:endParaRPr>
                    </a:p>
                  </a:txBody>
                  <a:tcPr marL="39370" marR="39370" marT="64770" marB="647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rgbClr val="000000"/>
                          </a:solidFill>
                          <a:effectLst/>
                          <a:latin typeface="Liberation Serif" pitchFamily="18" charset="0"/>
                          <a:cs typeface="Times New Roman" pitchFamily="18" charset="0"/>
                        </a:rPr>
                        <a:t>единицы</a:t>
                      </a:r>
                      <a:endParaRPr kumimoji="0" lang="ru-RU" sz="1000" b="0" i="0" u="none" strike="noStrike" cap="none" normalizeH="0" baseline="0" dirty="0" smtClean="0">
                        <a:ln>
                          <a:noFill/>
                        </a:ln>
                        <a:solidFill>
                          <a:srgbClr val="000000"/>
                        </a:solidFill>
                        <a:effectLst/>
                        <a:latin typeface="Times New Roman" pitchFamily="18" charset="0"/>
                        <a:cs typeface="Times New Roman" pitchFamily="18" charset="0"/>
                      </a:endParaRPr>
                    </a:p>
                  </a:txBody>
                  <a:tcPr marL="39370" marR="39370" marT="64770" marB="647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rgbClr val="000000"/>
                          </a:solidFill>
                          <a:effectLst/>
                          <a:latin typeface="Liberation Serif" pitchFamily="18" charset="0"/>
                          <a:cs typeface="Times New Roman" pitchFamily="18" charset="0"/>
                        </a:rPr>
                        <a:t>4</a:t>
                      </a:r>
                      <a:endParaRPr kumimoji="0" lang="ru-RU" sz="1000" b="0" i="0" u="none" strike="noStrike" cap="none" normalizeH="0" baseline="0" dirty="0" smtClean="0">
                        <a:ln>
                          <a:noFill/>
                        </a:ln>
                        <a:solidFill>
                          <a:srgbClr val="000000"/>
                        </a:solidFill>
                        <a:effectLst/>
                        <a:latin typeface="Times New Roman" pitchFamily="18" charset="0"/>
                        <a:cs typeface="Times New Roman" pitchFamily="18" charset="0"/>
                      </a:endParaRPr>
                    </a:p>
                  </a:txBody>
                  <a:tcPr marL="39370" marR="39370" marT="64770" marB="647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rgbClr val="000000"/>
                          </a:solidFill>
                          <a:effectLst/>
                          <a:latin typeface="Liberation Serif" pitchFamily="18" charset="0"/>
                          <a:cs typeface="Arial" charset="0"/>
                        </a:rPr>
                        <a:t>100%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F16FB78E-6A25-41B2-9BD2-1190A9349024}" type="slidenum">
              <a:rPr lang="ru-RU" smtClean="0"/>
              <a:pPr>
                <a:defRPr/>
              </a:pPr>
              <a:t>22</a:t>
            </a:fld>
            <a:endParaRPr lang="ru-RU"/>
          </a:p>
        </p:txBody>
      </p:sp>
      <p:graphicFrame>
        <p:nvGraphicFramePr>
          <p:cNvPr id="4" name="Таблица 3"/>
          <p:cNvGraphicFramePr>
            <a:graphicFrameLocks noGrp="1"/>
          </p:cNvGraphicFramePr>
          <p:nvPr/>
        </p:nvGraphicFramePr>
        <p:xfrm>
          <a:off x="611560" y="332656"/>
          <a:ext cx="7561262" cy="5623243"/>
        </p:xfrm>
        <a:graphic>
          <a:graphicData uri="http://schemas.openxmlformats.org/drawingml/2006/table">
            <a:tbl>
              <a:tblPr/>
              <a:tblGrid>
                <a:gridCol w="576262"/>
                <a:gridCol w="3889375"/>
                <a:gridCol w="863600"/>
                <a:gridCol w="1223963"/>
                <a:gridCol w="1008062"/>
              </a:tblGrid>
              <a:tr h="8985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rgbClr val="FFFFFF"/>
                          </a:solidFill>
                          <a:effectLst/>
                          <a:latin typeface="Liberation Serif" pitchFamily="18" charset="0"/>
                          <a:cs typeface="Times New Roman" pitchFamily="18" charset="0"/>
                        </a:rPr>
                        <a:t>Номер строки</a:t>
                      </a:r>
                      <a:endParaRPr kumimoji="0" lang="ru-RU" sz="1000" b="1" i="0" u="none" strike="noStrike" cap="none" normalizeH="0" baseline="0" dirty="0" smtClean="0">
                        <a:ln>
                          <a:noFill/>
                        </a:ln>
                        <a:solidFill>
                          <a:srgbClr val="FFFFFF"/>
                        </a:solidFill>
                        <a:effectLst/>
                        <a:latin typeface="Times New Roman" pitchFamily="18" charset="0"/>
                        <a:cs typeface="Times New Roman" pitchFamily="18" charset="0"/>
                      </a:endParaRPr>
                    </a:p>
                  </a:txBody>
                  <a:tcPr marL="39370" marR="39370" marT="64770" marB="647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rgbClr val="FFFFFF"/>
                          </a:solidFill>
                          <a:effectLst/>
                          <a:latin typeface="Liberation Serif" pitchFamily="18" charset="0"/>
                          <a:cs typeface="Times New Roman" pitchFamily="18" charset="0"/>
                        </a:rPr>
                        <a:t>Наименование целевого показателя</a:t>
                      </a:r>
                      <a:endParaRPr kumimoji="0" lang="ru-RU" sz="1000" b="1" i="0" u="none" strike="noStrike" cap="none" normalizeH="0" baseline="0" dirty="0" smtClean="0">
                        <a:ln>
                          <a:noFill/>
                        </a:ln>
                        <a:solidFill>
                          <a:srgbClr val="FFFFFF"/>
                        </a:solidFill>
                        <a:effectLst/>
                        <a:latin typeface="Times New Roman" pitchFamily="18" charset="0"/>
                        <a:cs typeface="Times New Roman" pitchFamily="18" charset="0"/>
                      </a:endParaRPr>
                    </a:p>
                  </a:txBody>
                  <a:tcPr marL="39370" marR="39370" marT="64770" marB="647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rgbClr val="FFFFFF"/>
                          </a:solidFill>
                          <a:effectLst/>
                          <a:latin typeface="Liberation Serif" pitchFamily="18" charset="0"/>
                          <a:cs typeface="Times New Roman" pitchFamily="18" charset="0"/>
                        </a:rPr>
                        <a:t>Единица измерения</a:t>
                      </a:r>
                      <a:endParaRPr kumimoji="0" lang="ru-RU" sz="1000" b="1" i="0" u="none" strike="noStrike" cap="none" normalizeH="0" baseline="0" dirty="0" smtClean="0">
                        <a:ln>
                          <a:noFill/>
                        </a:ln>
                        <a:solidFill>
                          <a:srgbClr val="FFFFFF"/>
                        </a:solidFill>
                        <a:effectLst/>
                        <a:latin typeface="Times New Roman" pitchFamily="18" charset="0"/>
                        <a:cs typeface="Times New Roman" pitchFamily="18" charset="0"/>
                      </a:endParaRPr>
                    </a:p>
                  </a:txBody>
                  <a:tcPr marL="39370" marR="39370" marT="64770" marB="647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rgbClr val="FFFFFF"/>
                          </a:solidFill>
                          <a:effectLst/>
                          <a:latin typeface="Liberation Serif" pitchFamily="18" charset="0"/>
                          <a:cs typeface="Times New Roman" pitchFamily="18" charset="0"/>
                        </a:rPr>
                        <a:t>Значение целевого показателя на </a:t>
                      </a:r>
                      <a:r>
                        <a:rPr kumimoji="0" lang="ru-RU" sz="1200" b="1" i="0" u="none" strike="noStrike" cap="none" normalizeH="0" baseline="0" dirty="0" smtClean="0">
                          <a:ln>
                            <a:noFill/>
                          </a:ln>
                          <a:solidFill>
                            <a:srgbClr val="FFFFFF"/>
                          </a:solidFill>
                          <a:effectLst/>
                          <a:latin typeface="Liberation Serif" pitchFamily="18" charset="0"/>
                          <a:cs typeface="Times New Roman" pitchFamily="18" charset="0"/>
                        </a:rPr>
                        <a:t>2024 </a:t>
                      </a:r>
                      <a:r>
                        <a:rPr kumimoji="0" lang="ru-RU" sz="1200" b="1" i="0" u="none" strike="noStrike" cap="none" normalizeH="0" baseline="0" dirty="0" smtClean="0">
                          <a:ln>
                            <a:noFill/>
                          </a:ln>
                          <a:solidFill>
                            <a:srgbClr val="FFFFFF"/>
                          </a:solidFill>
                          <a:effectLst/>
                          <a:latin typeface="Liberation Serif" pitchFamily="18" charset="0"/>
                          <a:cs typeface="Times New Roman" pitchFamily="18" charset="0"/>
                        </a:rPr>
                        <a:t>год</a:t>
                      </a:r>
                      <a:endParaRPr kumimoji="0" lang="ru-RU" sz="1000" b="1" i="0" u="none" strike="noStrike" cap="none" normalizeH="0" baseline="0" dirty="0" smtClean="0">
                        <a:ln>
                          <a:noFill/>
                        </a:ln>
                        <a:solidFill>
                          <a:srgbClr val="FFFFFF"/>
                        </a:solidFill>
                        <a:effectLst/>
                        <a:latin typeface="Times New Roman" pitchFamily="18" charset="0"/>
                        <a:cs typeface="Times New Roman" pitchFamily="18" charset="0"/>
                      </a:endParaRPr>
                    </a:p>
                  </a:txBody>
                  <a:tcPr marL="39370" marR="39370" marT="64770" marB="647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rgbClr val="FFFFFF"/>
                          </a:solidFill>
                          <a:effectLst/>
                          <a:latin typeface="Liberation Serif" pitchFamily="18" charset="0"/>
                          <a:cs typeface="Arial" charset="0"/>
                        </a:rPr>
                        <a:t>результат</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8526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rgbClr val="000000"/>
                          </a:solidFill>
                          <a:effectLst/>
                          <a:latin typeface="Liberation Serif" pitchFamily="18" charset="0"/>
                          <a:cs typeface="Times New Roman" pitchFamily="18" charset="0"/>
                        </a:rPr>
                        <a:t>7.</a:t>
                      </a:r>
                      <a:endParaRPr kumimoji="0" lang="ru-RU" sz="1000" b="0" i="0" u="none" strike="noStrike" cap="none" normalizeH="0" baseline="0" dirty="0" smtClean="0">
                        <a:ln>
                          <a:noFill/>
                        </a:ln>
                        <a:solidFill>
                          <a:srgbClr val="000000"/>
                        </a:solidFill>
                        <a:effectLst/>
                        <a:latin typeface="Times New Roman" pitchFamily="18" charset="0"/>
                        <a:cs typeface="Times New Roman" pitchFamily="18" charset="0"/>
                      </a:endParaRPr>
                    </a:p>
                  </a:txBody>
                  <a:tcPr marL="39370" marR="39370" marT="64770" marB="647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Liberation Serif" pitchFamily="18" charset="0"/>
                          <a:cs typeface="Times New Roman" pitchFamily="18" charset="0"/>
                        </a:rPr>
                        <a:t>Доля муниципальных служащих органов местного самоуправления Серовского городского округа, представивших сведения о доходах, расходах, об имуществе и обязательствах имущественного характера, от общего количества муниципальных служащих органов местного самоуправления Серовского городского округа, замещающих                  на 31 декабря 2020 года должности, осуществление полномочий по которым влечет за собой обязанность представлять такие сведения</a:t>
                      </a:r>
                      <a:endParaRPr kumimoji="0" lang="ru-RU"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39370" marR="39370" marT="64770" marB="647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rgbClr val="000000"/>
                          </a:solidFill>
                          <a:effectLst/>
                          <a:latin typeface="Liberation Serif" pitchFamily="18" charset="0"/>
                          <a:cs typeface="Times New Roman" pitchFamily="18" charset="0"/>
                        </a:rPr>
                        <a:t>процентов</a:t>
                      </a:r>
                      <a:endParaRPr kumimoji="0" lang="ru-RU" sz="1000" b="0" i="0" u="none" strike="noStrike" cap="none" normalizeH="0" baseline="0" dirty="0" smtClean="0">
                        <a:ln>
                          <a:noFill/>
                        </a:ln>
                        <a:solidFill>
                          <a:srgbClr val="000000"/>
                        </a:solidFill>
                        <a:effectLst/>
                        <a:latin typeface="Times New Roman" pitchFamily="18" charset="0"/>
                        <a:cs typeface="Times New Roman" pitchFamily="18" charset="0"/>
                      </a:endParaRPr>
                    </a:p>
                  </a:txBody>
                  <a:tcPr marL="39370" marR="39370" marT="64770" marB="647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rgbClr val="000000"/>
                          </a:solidFill>
                          <a:effectLst/>
                          <a:latin typeface="Liberation Serif" pitchFamily="18" charset="0"/>
                          <a:cs typeface="Times New Roman" pitchFamily="18" charset="0"/>
                        </a:rPr>
                        <a:t>100</a:t>
                      </a:r>
                      <a:endParaRPr kumimoji="0" lang="ru-RU" sz="1000" b="0" i="0" u="none" strike="noStrike" cap="none" normalizeH="0" baseline="0" dirty="0" smtClean="0">
                        <a:ln>
                          <a:noFill/>
                        </a:ln>
                        <a:solidFill>
                          <a:srgbClr val="000000"/>
                        </a:solidFill>
                        <a:effectLst/>
                        <a:latin typeface="Times New Roman" pitchFamily="18" charset="0"/>
                        <a:cs typeface="Times New Roman" pitchFamily="18" charset="0"/>
                      </a:endParaRPr>
                    </a:p>
                  </a:txBody>
                  <a:tcPr marL="39370" marR="39370" marT="64770" marB="647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rgbClr val="000000"/>
                          </a:solidFill>
                          <a:effectLst/>
                          <a:latin typeface="Liberation Serif" pitchFamily="18" charset="0"/>
                          <a:cs typeface="Arial" charset="0"/>
                        </a:rPr>
                        <a:t>100%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r>
              <a:tr h="12795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Liberation Serif" pitchFamily="18" charset="0"/>
                          <a:cs typeface="Times New Roman" pitchFamily="18" charset="0"/>
                        </a:rPr>
                        <a:t>8.</a:t>
                      </a:r>
                      <a:endParaRPr kumimoji="0" lang="ru-RU"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39370" marR="39370" marT="64770" marB="647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rgbClr val="000000"/>
                          </a:solidFill>
                          <a:effectLst/>
                          <a:latin typeface="Liberation Serif" pitchFamily="18" charset="0"/>
                          <a:cs typeface="Times New Roman" pitchFamily="18" charset="0"/>
                        </a:rPr>
                        <a:t>Доля руководителей муниципальных учреждений и предприятий Серовского городского округа, представивших сведения о доходах, об имуществе и обязательствах имущественного характера, от общего количества руководителей муниципальных учреждений и предприятий Серовского городского округа</a:t>
                      </a:r>
                      <a:endParaRPr kumimoji="0" lang="ru-RU" sz="1000" b="0" i="0" u="none" strike="noStrike" cap="none" normalizeH="0" baseline="0" dirty="0" smtClean="0">
                        <a:ln>
                          <a:noFill/>
                        </a:ln>
                        <a:solidFill>
                          <a:srgbClr val="000000"/>
                        </a:solidFill>
                        <a:effectLst/>
                        <a:latin typeface="Times New Roman" pitchFamily="18" charset="0"/>
                        <a:cs typeface="Times New Roman" pitchFamily="18" charset="0"/>
                      </a:endParaRPr>
                    </a:p>
                  </a:txBody>
                  <a:tcPr marL="39370" marR="39370" marT="64770" marB="647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rgbClr val="000000"/>
                          </a:solidFill>
                          <a:effectLst/>
                          <a:latin typeface="Liberation Serif" pitchFamily="18" charset="0"/>
                          <a:cs typeface="Times New Roman" pitchFamily="18" charset="0"/>
                        </a:rPr>
                        <a:t>процентов</a:t>
                      </a:r>
                      <a:endParaRPr kumimoji="0" lang="ru-RU" sz="1000" b="0" i="0" u="none" strike="noStrike" cap="none" normalizeH="0" baseline="0" dirty="0" smtClean="0">
                        <a:ln>
                          <a:noFill/>
                        </a:ln>
                        <a:solidFill>
                          <a:srgbClr val="000000"/>
                        </a:solidFill>
                        <a:effectLst/>
                        <a:latin typeface="Times New Roman" pitchFamily="18" charset="0"/>
                        <a:cs typeface="Times New Roman" pitchFamily="18" charset="0"/>
                      </a:endParaRPr>
                    </a:p>
                  </a:txBody>
                  <a:tcPr marL="39370" marR="39370" marT="64770" marB="647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rgbClr val="000000"/>
                          </a:solidFill>
                          <a:effectLst/>
                          <a:latin typeface="Liberation Serif" pitchFamily="18" charset="0"/>
                          <a:cs typeface="Times New Roman" pitchFamily="18" charset="0"/>
                        </a:rPr>
                        <a:t>100</a:t>
                      </a:r>
                      <a:endParaRPr kumimoji="0" lang="ru-RU" sz="1000" b="0" i="0" u="none" strike="noStrike" cap="none" normalizeH="0" baseline="0" dirty="0" smtClean="0">
                        <a:ln>
                          <a:noFill/>
                        </a:ln>
                        <a:solidFill>
                          <a:srgbClr val="000000"/>
                        </a:solidFill>
                        <a:effectLst/>
                        <a:latin typeface="Times New Roman" pitchFamily="18" charset="0"/>
                        <a:cs typeface="Times New Roman" pitchFamily="18" charset="0"/>
                      </a:endParaRPr>
                    </a:p>
                  </a:txBody>
                  <a:tcPr marL="39370" marR="39370" marT="64770" marB="647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rgbClr val="000000"/>
                          </a:solidFill>
                          <a:effectLst/>
                          <a:latin typeface="Liberation Serif" pitchFamily="18" charset="0"/>
                          <a:cs typeface="Arial" charset="0"/>
                        </a:rPr>
                        <a:t>100%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r>
              <a:tr h="12795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rgbClr val="000000"/>
                          </a:solidFill>
                          <a:effectLst/>
                          <a:latin typeface="Liberation Serif" pitchFamily="18" charset="0"/>
                          <a:cs typeface="Times New Roman" pitchFamily="18" charset="0"/>
                        </a:rPr>
                        <a:t>9.</a:t>
                      </a:r>
                      <a:endParaRPr kumimoji="0" lang="ru-RU" sz="1000" b="0" i="0" u="none" strike="noStrike" cap="none" normalizeH="0" baseline="0" dirty="0" smtClean="0">
                        <a:ln>
                          <a:noFill/>
                        </a:ln>
                        <a:solidFill>
                          <a:srgbClr val="000000"/>
                        </a:solidFill>
                        <a:effectLst/>
                        <a:latin typeface="Times New Roman" pitchFamily="18" charset="0"/>
                        <a:cs typeface="Times New Roman" pitchFamily="18" charset="0"/>
                      </a:endParaRPr>
                    </a:p>
                  </a:txBody>
                  <a:tcPr marL="39370" marR="39370" marT="64770" marB="647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rgbClr val="000000"/>
                          </a:solidFill>
                          <a:effectLst/>
                          <a:latin typeface="Liberation Serif" pitchFamily="18" charset="0"/>
                          <a:cs typeface="Times New Roman" pitchFamily="18" charset="0"/>
                        </a:rPr>
                        <a:t>Доля муниципальных служащих органов местного самоуправления Серовского городского округа, в отношении которых опубликованы представленные ими сведения о доходах, расходах, об имуществе и обязательствах имущественного характера, от общего количества лиц, обязанных представить сведения о доходах, расходах, об имуществе и обязательствах имущественного характера, подлежащие опубликованию</a:t>
                      </a:r>
                      <a:endParaRPr kumimoji="0" lang="ru-RU" sz="1000" b="0" i="0" u="none" strike="noStrike" cap="none" normalizeH="0" baseline="0" dirty="0" smtClean="0">
                        <a:ln>
                          <a:noFill/>
                        </a:ln>
                        <a:solidFill>
                          <a:srgbClr val="000000"/>
                        </a:solidFill>
                        <a:effectLst/>
                        <a:latin typeface="Times New Roman" pitchFamily="18" charset="0"/>
                        <a:cs typeface="Times New Roman" pitchFamily="18" charset="0"/>
                      </a:endParaRPr>
                    </a:p>
                  </a:txBody>
                  <a:tcPr marL="39370" marR="39370" marT="64770" marB="647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rgbClr val="000000"/>
                          </a:solidFill>
                          <a:effectLst/>
                          <a:latin typeface="Liberation Serif" pitchFamily="18" charset="0"/>
                          <a:cs typeface="Times New Roman" pitchFamily="18" charset="0"/>
                        </a:rPr>
                        <a:t>процентов</a:t>
                      </a:r>
                      <a:endParaRPr kumimoji="0" lang="ru-RU" sz="1000" b="0" i="0" u="none" strike="noStrike" cap="none" normalizeH="0" baseline="0" dirty="0" smtClean="0">
                        <a:ln>
                          <a:noFill/>
                        </a:ln>
                        <a:solidFill>
                          <a:srgbClr val="000000"/>
                        </a:solidFill>
                        <a:effectLst/>
                        <a:latin typeface="Times New Roman" pitchFamily="18" charset="0"/>
                        <a:cs typeface="Times New Roman" pitchFamily="18" charset="0"/>
                      </a:endParaRPr>
                    </a:p>
                  </a:txBody>
                  <a:tcPr marL="39370" marR="39370" marT="64770" marB="647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rgbClr val="000000"/>
                          </a:solidFill>
                          <a:effectLst/>
                          <a:latin typeface="Liberation Serif" pitchFamily="18" charset="0"/>
                          <a:cs typeface="Times New Roman" pitchFamily="18" charset="0"/>
                        </a:rPr>
                        <a:t>100</a:t>
                      </a:r>
                      <a:endParaRPr kumimoji="0" lang="ru-RU" sz="1000" b="0" i="0" u="none" strike="noStrike" cap="none" normalizeH="0" baseline="0" dirty="0" smtClean="0">
                        <a:ln>
                          <a:noFill/>
                        </a:ln>
                        <a:solidFill>
                          <a:srgbClr val="000000"/>
                        </a:solidFill>
                        <a:effectLst/>
                        <a:latin typeface="Times New Roman" pitchFamily="18" charset="0"/>
                        <a:cs typeface="Times New Roman" pitchFamily="18" charset="0"/>
                      </a:endParaRPr>
                    </a:p>
                  </a:txBody>
                  <a:tcPr marL="39370" marR="39370" marT="64770" marB="647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rgbClr val="000000"/>
                          </a:solidFill>
                          <a:effectLst/>
                          <a:latin typeface="Liberation Serif" pitchFamily="18" charset="0"/>
                          <a:cs typeface="Arial" charset="0"/>
                        </a:rPr>
                        <a:t>100%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r>
            </a:tbl>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8566E5D1-4DC6-456D-A7B9-0A017D41172D}" type="slidenum">
              <a:rPr lang="ru-RU" smtClean="0"/>
              <a:pPr>
                <a:defRPr/>
              </a:pPr>
              <a:t>23</a:t>
            </a:fld>
            <a:endParaRPr lang="ru-RU"/>
          </a:p>
        </p:txBody>
      </p:sp>
      <p:graphicFrame>
        <p:nvGraphicFramePr>
          <p:cNvPr id="4" name="Таблица 3"/>
          <p:cNvGraphicFramePr>
            <a:graphicFrameLocks noGrp="1"/>
          </p:cNvGraphicFramePr>
          <p:nvPr/>
        </p:nvGraphicFramePr>
        <p:xfrm>
          <a:off x="611560" y="404664"/>
          <a:ext cx="7561262" cy="4939772"/>
        </p:xfrm>
        <a:graphic>
          <a:graphicData uri="http://schemas.openxmlformats.org/drawingml/2006/table">
            <a:tbl>
              <a:tblPr/>
              <a:tblGrid>
                <a:gridCol w="576262"/>
                <a:gridCol w="3889375"/>
                <a:gridCol w="863600"/>
                <a:gridCol w="1223963"/>
                <a:gridCol w="1008062"/>
              </a:tblGrid>
              <a:tr h="94008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rgbClr val="FFFFFF"/>
                          </a:solidFill>
                          <a:effectLst/>
                          <a:latin typeface="Liberation Serif" pitchFamily="18" charset="0"/>
                          <a:cs typeface="Times New Roman" pitchFamily="18" charset="0"/>
                        </a:rPr>
                        <a:t>Номер строки</a:t>
                      </a:r>
                      <a:endParaRPr kumimoji="0" lang="ru-RU" sz="1000" b="1" i="0" u="none" strike="noStrike" cap="none" normalizeH="0" baseline="0" dirty="0" smtClean="0">
                        <a:ln>
                          <a:noFill/>
                        </a:ln>
                        <a:solidFill>
                          <a:srgbClr val="FFFFFF"/>
                        </a:solidFill>
                        <a:effectLst/>
                        <a:latin typeface="Times New Roman" pitchFamily="18" charset="0"/>
                        <a:cs typeface="Times New Roman" pitchFamily="18" charset="0"/>
                      </a:endParaRPr>
                    </a:p>
                  </a:txBody>
                  <a:tcPr marL="39370" marR="39370" marT="64770" marB="647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rgbClr val="FFFFFF"/>
                          </a:solidFill>
                          <a:effectLst/>
                          <a:latin typeface="Liberation Serif" pitchFamily="18" charset="0"/>
                          <a:cs typeface="Times New Roman" pitchFamily="18" charset="0"/>
                        </a:rPr>
                        <a:t>Наименование целевого показателя</a:t>
                      </a:r>
                      <a:endParaRPr kumimoji="0" lang="ru-RU" sz="1000" b="1" i="0" u="none" strike="noStrike" cap="none" normalizeH="0" baseline="0" dirty="0" smtClean="0">
                        <a:ln>
                          <a:noFill/>
                        </a:ln>
                        <a:solidFill>
                          <a:srgbClr val="FFFFFF"/>
                        </a:solidFill>
                        <a:effectLst/>
                        <a:latin typeface="Times New Roman" pitchFamily="18" charset="0"/>
                        <a:cs typeface="Times New Roman" pitchFamily="18" charset="0"/>
                      </a:endParaRPr>
                    </a:p>
                  </a:txBody>
                  <a:tcPr marL="39370" marR="39370" marT="64770" marB="647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rgbClr val="FFFFFF"/>
                          </a:solidFill>
                          <a:effectLst/>
                          <a:latin typeface="Liberation Serif" pitchFamily="18" charset="0"/>
                          <a:cs typeface="Times New Roman" pitchFamily="18" charset="0"/>
                        </a:rPr>
                        <a:t>Единица измерения</a:t>
                      </a:r>
                      <a:endParaRPr kumimoji="0" lang="ru-RU" sz="1000" b="1" i="0" u="none" strike="noStrike" cap="none" normalizeH="0" baseline="0" dirty="0" smtClean="0">
                        <a:ln>
                          <a:noFill/>
                        </a:ln>
                        <a:solidFill>
                          <a:srgbClr val="FFFFFF"/>
                        </a:solidFill>
                        <a:effectLst/>
                        <a:latin typeface="Times New Roman" pitchFamily="18" charset="0"/>
                        <a:cs typeface="Times New Roman" pitchFamily="18" charset="0"/>
                      </a:endParaRPr>
                    </a:p>
                  </a:txBody>
                  <a:tcPr marL="39370" marR="39370" marT="64770" marB="647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rgbClr val="FFFFFF"/>
                          </a:solidFill>
                          <a:effectLst/>
                          <a:latin typeface="Liberation Serif" pitchFamily="18" charset="0"/>
                          <a:cs typeface="Times New Roman" pitchFamily="18" charset="0"/>
                        </a:rPr>
                        <a:t>Значение целевого показателя на </a:t>
                      </a:r>
                      <a:r>
                        <a:rPr kumimoji="0" lang="ru-RU" sz="1200" b="1" i="0" u="none" strike="noStrike" cap="none" normalizeH="0" baseline="0" dirty="0" smtClean="0">
                          <a:ln>
                            <a:noFill/>
                          </a:ln>
                          <a:solidFill>
                            <a:srgbClr val="FFFFFF"/>
                          </a:solidFill>
                          <a:effectLst/>
                          <a:latin typeface="Liberation Serif" pitchFamily="18" charset="0"/>
                          <a:cs typeface="Times New Roman" pitchFamily="18" charset="0"/>
                        </a:rPr>
                        <a:t>2024 </a:t>
                      </a:r>
                      <a:r>
                        <a:rPr kumimoji="0" lang="ru-RU" sz="1200" b="1" i="0" u="none" strike="noStrike" cap="none" normalizeH="0" baseline="0" dirty="0" smtClean="0">
                          <a:ln>
                            <a:noFill/>
                          </a:ln>
                          <a:solidFill>
                            <a:srgbClr val="FFFFFF"/>
                          </a:solidFill>
                          <a:effectLst/>
                          <a:latin typeface="Liberation Serif" pitchFamily="18" charset="0"/>
                          <a:cs typeface="Times New Roman" pitchFamily="18" charset="0"/>
                        </a:rPr>
                        <a:t>год</a:t>
                      </a:r>
                      <a:endParaRPr kumimoji="0" lang="ru-RU" sz="1000" b="1" i="0" u="none" strike="noStrike" cap="none" normalizeH="0" baseline="0" dirty="0" smtClean="0">
                        <a:ln>
                          <a:noFill/>
                        </a:ln>
                        <a:solidFill>
                          <a:srgbClr val="FFFFFF"/>
                        </a:solidFill>
                        <a:effectLst/>
                        <a:latin typeface="Times New Roman" pitchFamily="18" charset="0"/>
                        <a:cs typeface="Times New Roman" pitchFamily="18" charset="0"/>
                      </a:endParaRPr>
                    </a:p>
                  </a:txBody>
                  <a:tcPr marL="39370" marR="39370" marT="64770" marB="647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rgbClr val="FFFFFF"/>
                          </a:solidFill>
                          <a:effectLst/>
                          <a:latin typeface="Liberation Serif" pitchFamily="18" charset="0"/>
                          <a:cs typeface="Arial" charset="0"/>
                        </a:rPr>
                        <a:t>результат</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53216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rgbClr val="000000"/>
                          </a:solidFill>
                          <a:effectLst/>
                          <a:latin typeface="Liberation Serif" pitchFamily="18" charset="0"/>
                          <a:cs typeface="Times New Roman" pitchFamily="18" charset="0"/>
                        </a:rPr>
                        <a:t>10.</a:t>
                      </a:r>
                      <a:endParaRPr kumimoji="0" lang="ru-RU" sz="1000" b="0" i="0" u="none" strike="noStrike" cap="none" normalizeH="0" baseline="0" dirty="0" smtClean="0">
                        <a:ln>
                          <a:noFill/>
                        </a:ln>
                        <a:solidFill>
                          <a:srgbClr val="000000"/>
                        </a:solidFill>
                        <a:effectLst/>
                        <a:latin typeface="Times New Roman" pitchFamily="18" charset="0"/>
                        <a:cs typeface="Times New Roman" pitchFamily="18" charset="0"/>
                      </a:endParaRPr>
                    </a:p>
                  </a:txBody>
                  <a:tcPr marL="39370" marR="39370" marT="64770" marB="647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rgbClr val="000000"/>
                          </a:solidFill>
                          <a:effectLst/>
                          <a:latin typeface="Liberation Serif" pitchFamily="18" charset="0"/>
                          <a:cs typeface="Times New Roman" pitchFamily="18" charset="0"/>
                        </a:rPr>
                        <a:t>Доля руководителей  муниципальных учреждений и  предприятий Серовского городского округа, в отношении которых опубликованы сведения о доходах, об имуществе и обязательствах имущественного характера, от общего количества руководителей муниципальных учреждений и  предприятий Серовского городского округа, представивших сведения о доходах, об имуществе и обязательствах имущественного характера</a:t>
                      </a:r>
                      <a:endParaRPr kumimoji="0" lang="ru-RU" sz="1000" b="0" i="0" u="none" strike="noStrike" cap="none" normalizeH="0" baseline="0" dirty="0" smtClean="0">
                        <a:ln>
                          <a:noFill/>
                        </a:ln>
                        <a:solidFill>
                          <a:srgbClr val="000000"/>
                        </a:solidFill>
                        <a:effectLst/>
                        <a:latin typeface="Times New Roman" pitchFamily="18" charset="0"/>
                        <a:cs typeface="Times New Roman" pitchFamily="18" charset="0"/>
                      </a:endParaRPr>
                    </a:p>
                  </a:txBody>
                  <a:tcPr marL="39370" marR="39370" marT="64770" marB="647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Liberation Serif" pitchFamily="18" charset="0"/>
                          <a:cs typeface="Times New Roman" pitchFamily="18" charset="0"/>
                        </a:rPr>
                        <a:t>процентов</a:t>
                      </a:r>
                      <a:endParaRPr kumimoji="0" lang="ru-RU"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39370" marR="39370" marT="64770" marB="647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rgbClr val="000000"/>
                          </a:solidFill>
                          <a:effectLst/>
                          <a:latin typeface="Liberation Serif" pitchFamily="18" charset="0"/>
                          <a:cs typeface="Times New Roman" pitchFamily="18" charset="0"/>
                        </a:rPr>
                        <a:t>100</a:t>
                      </a:r>
                      <a:endParaRPr kumimoji="0" lang="ru-RU" sz="1000" b="0" i="0" u="none" strike="noStrike" cap="none" normalizeH="0" baseline="0" dirty="0" smtClean="0">
                        <a:ln>
                          <a:noFill/>
                        </a:ln>
                        <a:solidFill>
                          <a:srgbClr val="000000"/>
                        </a:solidFill>
                        <a:effectLst/>
                        <a:latin typeface="Times New Roman" pitchFamily="18" charset="0"/>
                        <a:cs typeface="Times New Roman" pitchFamily="18" charset="0"/>
                      </a:endParaRPr>
                    </a:p>
                  </a:txBody>
                  <a:tcPr marL="39370" marR="39370" marT="64770" marB="647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rgbClr val="000000"/>
                          </a:solidFill>
                          <a:effectLst/>
                          <a:latin typeface="Liberation Serif" pitchFamily="18" charset="0"/>
                          <a:cs typeface="Arial" charset="0"/>
                        </a:rPr>
                        <a:t>100%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r>
              <a:tr h="118028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Liberation Serif" pitchFamily="18" charset="0"/>
                          <a:cs typeface="Times New Roman" pitchFamily="18" charset="0"/>
                        </a:rPr>
                        <a:t>11.</a:t>
                      </a:r>
                      <a:endParaRPr kumimoji="0" lang="ru-RU"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39370" marR="39370" marT="64770" marB="647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rgbClr val="000000"/>
                          </a:solidFill>
                          <a:effectLst/>
                          <a:latin typeface="Liberation Serif" pitchFamily="18" charset="0"/>
                          <a:cs typeface="Times New Roman" pitchFamily="18" charset="0"/>
                        </a:rPr>
                        <a:t>Доля лиц, впервые поступивших на муниципальную службу в органы местного самоуправления </a:t>
                      </a:r>
                      <a:r>
                        <a:rPr kumimoji="0" lang="ru-RU" sz="1200" b="0" i="0" u="none" strike="noStrike" cap="none" normalizeH="0" baseline="0" dirty="0" smtClean="0">
                          <a:ln>
                            <a:noFill/>
                          </a:ln>
                          <a:solidFill>
                            <a:srgbClr val="000000"/>
                          </a:solidFill>
                          <a:effectLst/>
                          <a:latin typeface="Liberation Serif" pitchFamily="18" charset="0"/>
                          <a:ea typeface="Calibri" pitchFamily="34" charset="0"/>
                          <a:cs typeface="Times New Roman" pitchFamily="18" charset="0"/>
                        </a:rPr>
                        <a:t>Серовского городского округа</a:t>
                      </a:r>
                      <a:r>
                        <a:rPr kumimoji="0" lang="ru-RU" sz="1200" b="0" i="0" u="none" strike="noStrike" cap="none" normalizeH="0" baseline="0" dirty="0" smtClean="0">
                          <a:ln>
                            <a:noFill/>
                          </a:ln>
                          <a:solidFill>
                            <a:srgbClr val="000000"/>
                          </a:solidFill>
                          <a:effectLst/>
                          <a:latin typeface="Liberation Serif" pitchFamily="18" charset="0"/>
                          <a:cs typeface="Times New Roman" pitchFamily="18" charset="0"/>
                        </a:rPr>
                        <a:t> и замещающих должности, связанные с соблюдением </a:t>
                      </a:r>
                      <a:r>
                        <a:rPr kumimoji="0" lang="ru-RU" sz="1200" b="0" i="0" u="none" strike="noStrike" cap="none" normalizeH="0" baseline="0" dirty="0" err="1" smtClean="0">
                          <a:ln>
                            <a:noFill/>
                          </a:ln>
                          <a:solidFill>
                            <a:srgbClr val="000000"/>
                          </a:solidFill>
                          <a:effectLst/>
                          <a:latin typeface="Liberation Serif" pitchFamily="18" charset="0"/>
                          <a:cs typeface="Times New Roman" pitchFamily="18" charset="0"/>
                        </a:rPr>
                        <a:t>антикоррупционных</a:t>
                      </a:r>
                      <a:r>
                        <a:rPr kumimoji="0" lang="ru-RU" sz="1200" b="0" i="0" u="none" strike="noStrike" cap="none" normalizeH="0" baseline="0" dirty="0" smtClean="0">
                          <a:ln>
                            <a:noFill/>
                          </a:ln>
                          <a:solidFill>
                            <a:srgbClr val="000000"/>
                          </a:solidFill>
                          <a:effectLst/>
                          <a:latin typeface="Liberation Serif" pitchFamily="18" charset="0"/>
                          <a:cs typeface="Times New Roman" pitchFamily="18" charset="0"/>
                        </a:rPr>
                        <a:t> стандартов, прошедших профессиональное развитие в сфере противодействия коррупции в первый год службы</a:t>
                      </a:r>
                      <a:endParaRPr kumimoji="0" lang="ru-RU" sz="1000" b="0" i="0" u="none" strike="noStrike" cap="none" normalizeH="0" baseline="0" dirty="0" smtClean="0">
                        <a:ln>
                          <a:noFill/>
                        </a:ln>
                        <a:solidFill>
                          <a:srgbClr val="000000"/>
                        </a:solidFill>
                        <a:effectLst/>
                        <a:latin typeface="Times New Roman" pitchFamily="18" charset="0"/>
                        <a:cs typeface="Times New Roman" pitchFamily="18" charset="0"/>
                      </a:endParaRPr>
                    </a:p>
                  </a:txBody>
                  <a:tcPr marL="39370" marR="39370" marT="64770" marB="647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Liberation Serif" pitchFamily="18" charset="0"/>
                          <a:cs typeface="Times New Roman" pitchFamily="18" charset="0"/>
                        </a:rPr>
                        <a:t>процентов</a:t>
                      </a:r>
                      <a:endParaRPr kumimoji="0" lang="ru-RU"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39370" marR="39370" marT="64770" marB="647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Liberation Serif" pitchFamily="18" charset="0"/>
                          <a:cs typeface="Times New Roman" pitchFamily="18" charset="0"/>
                        </a:rPr>
                        <a:t>100</a:t>
                      </a:r>
                      <a:endParaRPr kumimoji="0" lang="ru-RU"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39370" marR="39370" marT="64770" marB="647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rgbClr val="000000"/>
                          </a:solidFill>
                          <a:effectLst/>
                          <a:latin typeface="Liberation Serif" pitchFamily="18" charset="0"/>
                          <a:cs typeface="Arial" charset="0"/>
                        </a:rPr>
                        <a:t>100%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r>
              <a:tr h="118028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rgbClr val="000000"/>
                          </a:solidFill>
                          <a:effectLst/>
                          <a:latin typeface="Liberation Serif" pitchFamily="18" charset="0"/>
                          <a:cs typeface="Times New Roman" pitchFamily="18" charset="0"/>
                        </a:rPr>
                        <a:t>12.</a:t>
                      </a:r>
                      <a:endParaRPr kumimoji="0" lang="ru-RU" sz="1000" b="0" i="0" u="none" strike="noStrike" cap="none" normalizeH="0" baseline="0" dirty="0" smtClean="0">
                        <a:ln>
                          <a:noFill/>
                        </a:ln>
                        <a:solidFill>
                          <a:srgbClr val="000000"/>
                        </a:solidFill>
                        <a:effectLst/>
                        <a:latin typeface="Times New Roman" pitchFamily="18" charset="0"/>
                        <a:cs typeface="Times New Roman" pitchFamily="18" charset="0"/>
                      </a:endParaRPr>
                    </a:p>
                  </a:txBody>
                  <a:tcPr marL="39370" marR="39370" marT="64770" marB="647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rgbClr val="000000"/>
                          </a:solidFill>
                          <a:effectLst/>
                          <a:latin typeface="Liberation Serif" pitchFamily="18" charset="0"/>
                          <a:cs typeface="Times New Roman" pitchFamily="18" charset="0"/>
                        </a:rPr>
                        <a:t>Доля </a:t>
                      </a:r>
                      <a:r>
                        <a:rPr kumimoji="0" lang="ru-RU" sz="1200" b="0" i="0" u="none" strike="noStrike" cap="none" normalizeH="0" baseline="0" dirty="0" smtClean="0">
                          <a:ln>
                            <a:noFill/>
                          </a:ln>
                          <a:solidFill>
                            <a:srgbClr val="000000"/>
                          </a:solidFill>
                          <a:effectLst/>
                          <a:latin typeface="Liberation Serif" pitchFamily="18" charset="0"/>
                          <a:ea typeface="Calibri" pitchFamily="34" charset="0"/>
                          <a:cs typeface="Times New Roman" pitchFamily="18" charset="0"/>
                        </a:rPr>
                        <a:t>муниципальных служащих</a:t>
                      </a:r>
                      <a:r>
                        <a:rPr kumimoji="0" lang="ru-RU" sz="1000" b="0" i="0" u="none" strike="noStrike" cap="none" normalizeH="0" baseline="0" dirty="0" smtClean="0">
                          <a:ln>
                            <a:noFill/>
                          </a:ln>
                          <a:solidFill>
                            <a:srgbClr val="000000"/>
                          </a:solidFill>
                          <a:effectLst/>
                          <a:latin typeface="Liberation Serif" pitchFamily="18" charset="0"/>
                          <a:cs typeface="Times New Roman" pitchFamily="18" charset="0"/>
                        </a:rPr>
                        <a:t>,</a:t>
                      </a:r>
                      <a:r>
                        <a:rPr kumimoji="0" lang="ru-RU" sz="1200" b="0" i="0" u="none" strike="noStrike" cap="none" normalizeH="0" baseline="0" dirty="0" smtClean="0">
                          <a:ln>
                            <a:noFill/>
                          </a:ln>
                          <a:solidFill>
                            <a:srgbClr val="000000"/>
                          </a:solidFill>
                          <a:effectLst/>
                          <a:latin typeface="Liberation Serif" pitchFamily="18" charset="0"/>
                          <a:cs typeface="Arial" charset="0"/>
                        </a:rPr>
                        <a:t> в должностные обязанности которых входит участие в противодействии коррупции, прошедших в текущем году </a:t>
                      </a:r>
                      <a:r>
                        <a:rPr kumimoji="0" lang="ru-RU" sz="1200" b="0" i="0" u="none" strike="noStrike" cap="none" normalizeH="0" baseline="0" dirty="0" smtClean="0">
                          <a:ln>
                            <a:noFill/>
                          </a:ln>
                          <a:solidFill>
                            <a:srgbClr val="000000"/>
                          </a:solidFill>
                          <a:effectLst/>
                          <a:latin typeface="Liberation Serif" pitchFamily="18" charset="0"/>
                          <a:cs typeface="Times New Roman" pitchFamily="18" charset="0"/>
                        </a:rPr>
                        <a:t>профессиональное развитие в сфере противодействия коррупции</a:t>
                      </a:r>
                      <a:endParaRPr kumimoji="0" lang="ru-RU" sz="1000" b="0" i="0" u="none" strike="noStrike" cap="none" normalizeH="0" baseline="0" dirty="0" smtClean="0">
                        <a:ln>
                          <a:noFill/>
                        </a:ln>
                        <a:solidFill>
                          <a:srgbClr val="000000"/>
                        </a:solidFill>
                        <a:effectLst/>
                        <a:latin typeface="Times New Roman" pitchFamily="18" charset="0"/>
                        <a:cs typeface="Times New Roman" pitchFamily="18" charset="0"/>
                      </a:endParaRPr>
                    </a:p>
                  </a:txBody>
                  <a:tcPr marL="39370" marR="39370" marT="64770" marB="647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rgbClr val="000000"/>
                          </a:solidFill>
                          <a:effectLst/>
                          <a:latin typeface="Liberation Serif" pitchFamily="18" charset="0"/>
                          <a:cs typeface="Times New Roman" pitchFamily="18" charset="0"/>
                        </a:rPr>
                        <a:t>процентов</a:t>
                      </a:r>
                      <a:endParaRPr kumimoji="0" lang="ru-RU" sz="1000" b="0" i="0" u="none" strike="noStrike" cap="none" normalizeH="0" baseline="0" dirty="0" smtClean="0">
                        <a:ln>
                          <a:noFill/>
                        </a:ln>
                        <a:solidFill>
                          <a:srgbClr val="000000"/>
                        </a:solidFill>
                        <a:effectLst/>
                        <a:latin typeface="Times New Roman" pitchFamily="18" charset="0"/>
                        <a:cs typeface="Times New Roman" pitchFamily="18" charset="0"/>
                      </a:endParaRPr>
                    </a:p>
                  </a:txBody>
                  <a:tcPr marL="39370" marR="39370" marT="64770" marB="647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rgbClr val="000000"/>
                          </a:solidFill>
                          <a:effectLst/>
                          <a:latin typeface="Liberation Serif" pitchFamily="18" charset="0"/>
                          <a:cs typeface="Times New Roman" pitchFamily="18" charset="0"/>
                        </a:rPr>
                        <a:t>не менее 25</a:t>
                      </a:r>
                      <a:endParaRPr kumimoji="0" lang="ru-RU" sz="1000" b="0" i="0" u="none" strike="noStrike" cap="none" normalizeH="0" baseline="0" dirty="0" smtClean="0">
                        <a:ln>
                          <a:noFill/>
                        </a:ln>
                        <a:solidFill>
                          <a:srgbClr val="000000"/>
                        </a:solidFill>
                        <a:effectLst/>
                        <a:latin typeface="Times New Roman" pitchFamily="18" charset="0"/>
                        <a:cs typeface="Times New Roman" pitchFamily="18" charset="0"/>
                      </a:endParaRPr>
                    </a:p>
                  </a:txBody>
                  <a:tcPr marL="39370" marR="39370" marT="64770" marB="647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rgbClr val="000000"/>
                          </a:solidFill>
                          <a:effectLst/>
                          <a:latin typeface="Liberation Serif" pitchFamily="18" charset="0"/>
                          <a:cs typeface="Arial" charset="0"/>
                        </a:rPr>
                        <a:t>100%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r>
            </a:tbl>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3972" name="Object 4"/>
          <p:cNvGraphicFramePr>
            <a:graphicFrameLocks noChangeAspect="1"/>
          </p:cNvGraphicFramePr>
          <p:nvPr>
            <p:ph idx="4294967295"/>
          </p:nvPr>
        </p:nvGraphicFramePr>
        <p:xfrm>
          <a:off x="179512" y="1772816"/>
          <a:ext cx="8064500" cy="4067175"/>
        </p:xfrm>
        <a:graphic>
          <a:graphicData uri="http://schemas.openxmlformats.org/presentationml/2006/ole">
            <p:oleObj spid="_x0000_s83972" name="Диаграмма" r:id="rId3" imgW="6096000" imgH="4067062" progId="MSGraph.Chart.8">
              <p:embed followColorScheme="full"/>
            </p:oleObj>
          </a:graphicData>
        </a:graphic>
      </p:graphicFrame>
      <p:pic>
        <p:nvPicPr>
          <p:cNvPr id="83975" name="Picture 24" descr="Герб Серова Новый 5 зубцов (300 - цветной)"/>
          <p:cNvPicPr>
            <a:picLocks noGrp="1" noChangeAspect="1" noChangeArrowheads="1"/>
          </p:cNvPicPr>
          <p:nvPr>
            <p:ph type="title" idx="4294967295"/>
          </p:nvPr>
        </p:nvPicPr>
        <p:blipFill>
          <a:blip r:embed="rId4" cstate="print"/>
          <a:srcRect/>
          <a:stretch>
            <a:fillRect/>
          </a:stretch>
        </p:blipFill>
        <p:spPr>
          <a:xfrm>
            <a:off x="684213" y="404813"/>
            <a:ext cx="788987" cy="1143000"/>
          </a:xfrm>
          <a:noFill/>
        </p:spPr>
      </p:pic>
      <p:sp>
        <p:nvSpPr>
          <p:cNvPr id="83976" name="Rectangle 8"/>
          <p:cNvSpPr>
            <a:spLocks noChangeArrowheads="1"/>
          </p:cNvSpPr>
          <p:nvPr/>
        </p:nvSpPr>
        <p:spPr bwMode="auto">
          <a:xfrm>
            <a:off x="1763713" y="404813"/>
            <a:ext cx="6696075" cy="915987"/>
          </a:xfrm>
          <a:prstGeom prst="rect">
            <a:avLst/>
          </a:prstGeom>
          <a:noFill/>
          <a:ln w="9525">
            <a:noFill/>
            <a:miter lim="800000"/>
            <a:headEnd/>
            <a:tailEnd/>
          </a:ln>
          <a:effectLst/>
        </p:spPr>
        <p:txBody>
          <a:bodyPr>
            <a:spAutoFit/>
          </a:bodyPr>
          <a:lstStyle/>
          <a:p>
            <a:r>
              <a:rPr lang="ru-RU" b="1" dirty="0">
                <a:solidFill>
                  <a:schemeClr val="accent2"/>
                </a:solidFill>
                <a:effectLst>
                  <a:outerShdw blurRad="38100" dist="38100" dir="2700000" algn="tl">
                    <a:srgbClr val="000000"/>
                  </a:outerShdw>
                </a:effectLst>
                <a:latin typeface="Arial" charset="0"/>
              </a:rPr>
              <a:t>Целевые показатели реализации плана мероприятий мер противодействия  коррупции  в Серовском городском округе в </a:t>
            </a:r>
            <a:r>
              <a:rPr lang="ru-RU" b="1" dirty="0" smtClean="0">
                <a:solidFill>
                  <a:schemeClr val="accent2"/>
                </a:solidFill>
                <a:effectLst>
                  <a:outerShdw blurRad="38100" dist="38100" dir="2700000" algn="tl">
                    <a:srgbClr val="000000"/>
                  </a:outerShdw>
                </a:effectLst>
                <a:latin typeface="Arial" charset="0"/>
              </a:rPr>
              <a:t>2024 </a:t>
            </a:r>
            <a:r>
              <a:rPr lang="ru-RU" b="1" dirty="0">
                <a:solidFill>
                  <a:schemeClr val="accent2"/>
                </a:solidFill>
                <a:effectLst>
                  <a:outerShdw blurRad="38100" dist="38100" dir="2700000" algn="tl">
                    <a:srgbClr val="000000"/>
                  </a:outerShdw>
                </a:effectLst>
                <a:latin typeface="Arial" charset="0"/>
              </a:rPr>
              <a:t>году</a:t>
            </a:r>
          </a:p>
        </p:txBody>
      </p:sp>
      <p:sp>
        <p:nvSpPr>
          <p:cNvPr id="6" name="Прямоугольник 5"/>
          <p:cNvSpPr/>
          <p:nvPr/>
        </p:nvSpPr>
        <p:spPr>
          <a:xfrm>
            <a:off x="8244408" y="6198989"/>
            <a:ext cx="504056" cy="369332"/>
          </a:xfrm>
          <a:prstGeom prst="rect">
            <a:avLst/>
          </a:prstGeom>
        </p:spPr>
        <p:txBody>
          <a:bodyPr wrap="square">
            <a:spAutoFit/>
          </a:bodyPr>
          <a:lstStyle/>
          <a:p>
            <a:fld id="{B6DF0E23-CAF4-4BF0-978F-3A8AEE4B2667}" type="slidenum">
              <a:rPr lang="ru-RU" smtClean="0"/>
              <a:pPr/>
              <a:t>24</a:t>
            </a:fld>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69" name="Picture 5" descr="gerb"/>
          <p:cNvPicPr>
            <a:picLocks noChangeAspect="1" noChangeArrowheads="1"/>
          </p:cNvPicPr>
          <p:nvPr/>
        </p:nvPicPr>
        <p:blipFill>
          <a:blip r:embed="rId3" cstate="print"/>
          <a:srcRect/>
          <a:stretch>
            <a:fillRect/>
          </a:stretch>
        </p:blipFill>
        <p:spPr bwMode="auto">
          <a:xfrm>
            <a:off x="539750" y="260350"/>
            <a:ext cx="690563" cy="1049338"/>
          </a:xfrm>
          <a:prstGeom prst="rect">
            <a:avLst/>
          </a:prstGeom>
          <a:noFill/>
          <a:ln w="9525">
            <a:noFill/>
            <a:miter lim="800000"/>
            <a:headEnd/>
            <a:tailEnd/>
          </a:ln>
        </p:spPr>
      </p:pic>
      <p:cxnSp>
        <p:nvCxnSpPr>
          <p:cNvPr id="3" name="Прямая соединительная линия 2"/>
          <p:cNvCxnSpPr/>
          <p:nvPr/>
        </p:nvCxnSpPr>
        <p:spPr>
          <a:xfrm>
            <a:off x="1792288" y="1149350"/>
            <a:ext cx="7337425" cy="0"/>
          </a:xfrm>
          <a:prstGeom prst="line">
            <a:avLst/>
          </a:prstGeom>
          <a:ln w="41275" cap="rnd" cmpd="dbl">
            <a:solidFill>
              <a:srgbClr val="0B4EE3"/>
            </a:solidFill>
          </a:ln>
        </p:spPr>
        <p:style>
          <a:lnRef idx="1">
            <a:schemeClr val="accent1"/>
          </a:lnRef>
          <a:fillRef idx="0">
            <a:schemeClr val="accent1"/>
          </a:fillRef>
          <a:effectRef idx="0">
            <a:schemeClr val="accent1"/>
          </a:effectRef>
          <a:fontRef idx="minor">
            <a:schemeClr val="tx1"/>
          </a:fontRef>
        </p:style>
      </p:cxnSp>
      <p:sp>
        <p:nvSpPr>
          <p:cNvPr id="11" name="Прямоугольник 10"/>
          <p:cNvSpPr/>
          <p:nvPr/>
        </p:nvSpPr>
        <p:spPr>
          <a:xfrm>
            <a:off x="1042988" y="2965450"/>
            <a:ext cx="4141787" cy="339725"/>
          </a:xfrm>
          <a:prstGeom prst="rect">
            <a:avLst/>
          </a:prstGeom>
        </p:spPr>
        <p:txBody>
          <a:bodyPr>
            <a:spAutoFit/>
          </a:bodyPr>
          <a:lstStyle/>
          <a:p>
            <a:pPr algn="ctr" eaLnBrk="0" hangingPunct="0">
              <a:defRPr/>
            </a:pPr>
            <a:r>
              <a:rPr lang="ru-RU" sz="1600" b="1" dirty="0">
                <a:solidFill>
                  <a:srgbClr val="FF0000"/>
                </a:solidFill>
                <a:effectLst>
                  <a:outerShdw blurRad="38100" dist="38100" dir="2700000" algn="tl">
                    <a:srgbClr val="000000">
                      <a:alpha val="43137"/>
                    </a:srgbClr>
                  </a:outerShdw>
                </a:effectLst>
                <a:cs typeface="+mn-cs"/>
              </a:rPr>
              <a:t> </a:t>
            </a:r>
          </a:p>
        </p:txBody>
      </p:sp>
      <p:cxnSp>
        <p:nvCxnSpPr>
          <p:cNvPr id="10" name="Прямая соединительная линия 9"/>
          <p:cNvCxnSpPr/>
          <p:nvPr/>
        </p:nvCxnSpPr>
        <p:spPr>
          <a:xfrm>
            <a:off x="1792288" y="1052513"/>
            <a:ext cx="7337425" cy="0"/>
          </a:xfrm>
          <a:prstGeom prst="line">
            <a:avLst/>
          </a:prstGeom>
          <a:ln w="41275" cap="rnd" cmpd="dbl">
            <a:solidFill>
              <a:srgbClr val="00B050"/>
            </a:solidFill>
          </a:ln>
        </p:spPr>
        <p:style>
          <a:lnRef idx="1">
            <a:schemeClr val="accent1"/>
          </a:lnRef>
          <a:fillRef idx="0">
            <a:schemeClr val="accent1"/>
          </a:fillRef>
          <a:effectRef idx="0">
            <a:schemeClr val="accent1"/>
          </a:effectRef>
          <a:fontRef idx="minor">
            <a:schemeClr val="tx1"/>
          </a:fontRef>
        </p:style>
      </p:cxnSp>
      <p:sp>
        <p:nvSpPr>
          <p:cNvPr id="30" name="Прямоугольник 29"/>
          <p:cNvSpPr/>
          <p:nvPr/>
        </p:nvSpPr>
        <p:spPr>
          <a:xfrm>
            <a:off x="514350" y="2838450"/>
            <a:ext cx="6073775" cy="693738"/>
          </a:xfrm>
          <a:prstGeom prst="rect">
            <a:avLst/>
          </a:prstGeom>
        </p:spPr>
        <p:txBody>
          <a:bodyPr>
            <a:spAutoFit/>
          </a:bodyPr>
          <a:lstStyle/>
          <a:p>
            <a:pPr marL="342900" indent="-342900" algn="just" eaLnBrk="0" hangingPunct="0">
              <a:lnSpc>
                <a:spcPct val="115000"/>
              </a:lnSpc>
              <a:spcAft>
                <a:spcPts val="0"/>
              </a:spcAft>
              <a:buClr>
                <a:srgbClr val="FF0000"/>
              </a:buClr>
              <a:buFont typeface="Wingdings" pitchFamily="2" charset="2"/>
              <a:buChar char="q"/>
              <a:defRPr/>
            </a:pPr>
            <a:endParaRPr lang="ru-RU" b="1" i="1" dirty="0">
              <a:solidFill>
                <a:srgbClr val="FF0000"/>
              </a:solidFill>
              <a:effectLst>
                <a:outerShdw blurRad="38100" dist="38100" dir="2700000" algn="tl">
                  <a:srgbClr val="000000">
                    <a:alpha val="43137"/>
                  </a:srgbClr>
                </a:outerShdw>
              </a:effectLst>
              <a:latin typeface="Times New Roman"/>
              <a:ea typeface="Calibri"/>
              <a:cs typeface="Times New Roman"/>
            </a:endParaRPr>
          </a:p>
          <a:p>
            <a:pPr marL="342900" indent="-342900" algn="just" eaLnBrk="0" hangingPunct="0">
              <a:lnSpc>
                <a:spcPct val="115000"/>
              </a:lnSpc>
              <a:spcAft>
                <a:spcPts val="0"/>
              </a:spcAft>
              <a:buClr>
                <a:srgbClr val="FF0000"/>
              </a:buClr>
              <a:buFont typeface="Wingdings" pitchFamily="2" charset="2"/>
              <a:buChar char="q"/>
              <a:defRPr/>
            </a:pPr>
            <a:endParaRPr lang="ru-RU" sz="1600" dirty="0">
              <a:solidFill>
                <a:srgbClr val="000000"/>
              </a:solidFill>
              <a:latin typeface="Times New Roman"/>
              <a:ea typeface="Calibri"/>
              <a:cs typeface="Times New Roman"/>
            </a:endParaRPr>
          </a:p>
        </p:txBody>
      </p:sp>
      <p:sp>
        <p:nvSpPr>
          <p:cNvPr id="17" name="Прямоугольник 11"/>
          <p:cNvSpPr>
            <a:spLocks noChangeArrowheads="1"/>
          </p:cNvSpPr>
          <p:nvPr/>
        </p:nvSpPr>
        <p:spPr bwMode="auto">
          <a:xfrm>
            <a:off x="0" y="5445125"/>
            <a:ext cx="4535488" cy="584200"/>
          </a:xfrm>
          <a:prstGeom prst="rect">
            <a:avLst/>
          </a:prstGeom>
          <a:noFill/>
          <a:ln>
            <a:noFill/>
          </a:ln>
          <a:extLst/>
        </p:spPr>
        <p:txBody>
          <a:bodyPr>
            <a:spAutoFit/>
          </a:bodyPr>
          <a:lstStyle/>
          <a:p>
            <a:pPr indent="452438" fontAlgn="auto">
              <a:spcBef>
                <a:spcPts val="0"/>
              </a:spcBef>
              <a:spcAft>
                <a:spcPts val="0"/>
              </a:spcAft>
              <a:defRPr/>
            </a:pPr>
            <a:endParaRPr lang="ru-RU" sz="1600" kern="0" dirty="0">
              <a:solidFill>
                <a:srgbClr val="000000"/>
              </a:solidFill>
              <a:cs typeface="+mn-cs"/>
            </a:endParaRPr>
          </a:p>
          <a:p>
            <a:pPr indent="452438" fontAlgn="auto">
              <a:spcBef>
                <a:spcPts val="0"/>
              </a:spcBef>
              <a:spcAft>
                <a:spcPts val="0"/>
              </a:spcAft>
              <a:defRPr/>
            </a:pPr>
            <a:endParaRPr lang="ru-RU" sz="1600" kern="0" dirty="0">
              <a:solidFill>
                <a:srgbClr val="000000"/>
              </a:solidFill>
              <a:cs typeface="+mn-cs"/>
            </a:endParaRPr>
          </a:p>
        </p:txBody>
      </p:sp>
      <p:sp>
        <p:nvSpPr>
          <p:cNvPr id="9" name="Заголовок 1"/>
          <p:cNvSpPr txBox="1">
            <a:spLocks/>
          </p:cNvSpPr>
          <p:nvPr/>
        </p:nvSpPr>
        <p:spPr>
          <a:xfrm>
            <a:off x="1371600" y="188913"/>
            <a:ext cx="7772400" cy="576262"/>
          </a:xfrm>
          <a:prstGeom prst="rect">
            <a:avLst/>
          </a:prstGeom>
        </p:spPr>
        <p:txBody>
          <a:bodyPr/>
          <a:lstStyle/>
          <a:p>
            <a:pPr algn="ctr" eaLnBrk="0" hangingPunct="0">
              <a:defRPr/>
            </a:pPr>
            <a:endParaRPr lang="ru-RU" sz="1600" b="1" dirty="0">
              <a:ln w="9000" cmpd="sng">
                <a:noFill/>
                <a:prstDash val="solid"/>
              </a:ln>
              <a:solidFill>
                <a:srgbClr val="000099"/>
              </a:solidFill>
              <a:effectLst>
                <a:outerShdw blurRad="38100" dist="38100" dir="2700000" algn="tl">
                  <a:srgbClr val="000000">
                    <a:alpha val="43137"/>
                  </a:srgbClr>
                </a:outerShdw>
              </a:effectLst>
              <a:latin typeface="+mj-lt"/>
              <a:ea typeface="+mj-ea"/>
              <a:cs typeface="+mj-cs"/>
            </a:endParaRPr>
          </a:p>
        </p:txBody>
      </p:sp>
      <p:sp>
        <p:nvSpPr>
          <p:cNvPr id="32776" name="TextBox 13"/>
          <p:cNvSpPr txBox="1">
            <a:spLocks noChangeArrowheads="1"/>
          </p:cNvSpPr>
          <p:nvPr/>
        </p:nvSpPr>
        <p:spPr bwMode="auto">
          <a:xfrm flipV="1">
            <a:off x="1476375" y="2420938"/>
            <a:ext cx="5040313" cy="369887"/>
          </a:xfrm>
          <a:prstGeom prst="rect">
            <a:avLst/>
          </a:prstGeom>
          <a:noFill/>
          <a:ln w="9525">
            <a:noFill/>
            <a:miter lim="800000"/>
            <a:headEnd/>
            <a:tailEnd/>
          </a:ln>
        </p:spPr>
        <p:txBody>
          <a:bodyPr>
            <a:spAutoFit/>
          </a:bodyPr>
          <a:lstStyle/>
          <a:p>
            <a:pPr eaLnBrk="0" hangingPunct="0"/>
            <a:endParaRPr lang="ru-RU"/>
          </a:p>
        </p:txBody>
      </p:sp>
      <p:sp>
        <p:nvSpPr>
          <p:cNvPr id="15" name="TextBox 14"/>
          <p:cNvSpPr txBox="1"/>
          <p:nvPr/>
        </p:nvSpPr>
        <p:spPr>
          <a:xfrm flipH="1">
            <a:off x="611188" y="3860800"/>
            <a:ext cx="8208962" cy="3324225"/>
          </a:xfrm>
          <a:prstGeom prst="rect">
            <a:avLst/>
          </a:prstGeom>
          <a:noFill/>
        </p:spPr>
        <p:txBody>
          <a:bodyPr>
            <a:spAutoFit/>
          </a:bodyPr>
          <a:lstStyle/>
          <a:p>
            <a:pPr algn="just" eaLnBrk="0" hangingPunct="0"/>
            <a:r>
              <a:rPr lang="ru-RU" sz="1400">
                <a:latin typeface="Times New Roman" pitchFamily="18" charset="0"/>
              </a:rPr>
              <a:t> </a:t>
            </a:r>
            <a:r>
              <a:rPr lang="ru-RU" sz="1600" b="1">
                <a:solidFill>
                  <a:srgbClr val="FF0000"/>
                </a:solidFill>
                <a:latin typeface="Liberation Serif" pitchFamily="18" charset="0"/>
              </a:rPr>
              <a:t>В целях реализации полномочий органов местного самоуправления  Серовского городского округа по осуществлению мер по противодействию коррупции в границах Серовского городского округа </a:t>
            </a:r>
            <a:r>
              <a:rPr lang="ru-RU" sz="1600">
                <a:latin typeface="Liberation Serif" pitchFamily="18" charset="0"/>
              </a:rPr>
              <a:t>проводился анализ муниципальных нормативных правовых актов о противодействии коррупции в целях приведения их в соответствие с законодательством  Российской Федерации и Свердловской области. </a:t>
            </a:r>
            <a:r>
              <a:rPr lang="ru-RU" sz="1600" b="1">
                <a:latin typeface="Liberation Serif" pitchFamily="18" charset="0"/>
              </a:rPr>
              <a:t>Создана достаточная нормативная правовая база в сфере противодействия коррупции</a:t>
            </a:r>
            <a:r>
              <a:rPr lang="ru-RU" sz="1600">
                <a:latin typeface="Liberation Serif" pitchFamily="18" charset="0"/>
              </a:rPr>
              <a:t>, которая постоянно совершенствуется и развивается. Все нормативные правовые акты, принятые в Серовском городском округе в сфере противодействия коррупции, </a:t>
            </a:r>
            <a:r>
              <a:rPr lang="ru-RU" sz="1600" b="1">
                <a:latin typeface="Liberation Serif" pitchFamily="18" charset="0"/>
              </a:rPr>
              <a:t>соответствуют Конституции  Российской Федерации, федеральному и областному законодательству </a:t>
            </a:r>
            <a:r>
              <a:rPr lang="ru-RU" sz="1600">
                <a:latin typeface="Liberation Serif" pitchFamily="18" charset="0"/>
              </a:rPr>
              <a:t>и направлены на повышение эффективности выявления и устранения условий, порождающих коррупцию на территории Серовского городского округа.</a:t>
            </a:r>
          </a:p>
          <a:p>
            <a:pPr eaLnBrk="0" hangingPunct="0"/>
            <a:r>
              <a:rPr lang="ru-RU" sz="1600"/>
              <a:t> </a:t>
            </a:r>
          </a:p>
          <a:p>
            <a:pPr eaLnBrk="0" hangingPunct="0"/>
            <a:endParaRPr lang="ru-RU"/>
          </a:p>
        </p:txBody>
      </p:sp>
      <p:pic>
        <p:nvPicPr>
          <p:cNvPr id="32778" name="Picture 2" descr="Картинки по запросу НОРМАТИВНЫЕ ДОКУМЕНТЫ В КАРТИНКАХ">
            <a:hlinkClick r:id="rId4"/>
          </p:cNvPr>
          <p:cNvPicPr>
            <a:picLocks noChangeAspect="1" noChangeArrowheads="1"/>
          </p:cNvPicPr>
          <p:nvPr/>
        </p:nvPicPr>
        <p:blipFill>
          <a:blip r:embed="rId5" cstate="print"/>
          <a:srcRect/>
          <a:stretch>
            <a:fillRect/>
          </a:stretch>
        </p:blipFill>
        <p:spPr bwMode="auto">
          <a:xfrm>
            <a:off x="755650" y="1341438"/>
            <a:ext cx="6191250" cy="2333625"/>
          </a:xfrm>
          <a:prstGeom prst="rect">
            <a:avLst/>
          </a:prstGeom>
          <a:noFill/>
          <a:ln w="9525">
            <a:noFill/>
            <a:miter lim="800000"/>
            <a:headEnd/>
            <a:tailEnd/>
          </a:ln>
        </p:spPr>
      </p:pic>
      <p:sp>
        <p:nvSpPr>
          <p:cNvPr id="32779" name="TextBox 17"/>
          <p:cNvSpPr txBox="1">
            <a:spLocks noChangeArrowheads="1"/>
          </p:cNvSpPr>
          <p:nvPr/>
        </p:nvSpPr>
        <p:spPr bwMode="auto">
          <a:xfrm>
            <a:off x="971550" y="4076700"/>
            <a:ext cx="184150" cy="369888"/>
          </a:xfrm>
          <a:prstGeom prst="rect">
            <a:avLst/>
          </a:prstGeom>
          <a:noFill/>
          <a:ln w="9525">
            <a:noFill/>
            <a:miter lim="800000"/>
            <a:headEnd/>
            <a:tailEnd/>
          </a:ln>
        </p:spPr>
        <p:txBody>
          <a:bodyPr wrap="none">
            <a:spAutoFit/>
          </a:bodyPr>
          <a:lstStyle/>
          <a:p>
            <a:pPr eaLnBrk="0" hangingPunct="0"/>
            <a:endParaRPr lang="ru-RU"/>
          </a:p>
        </p:txBody>
      </p:sp>
      <p:sp>
        <p:nvSpPr>
          <p:cNvPr id="32780" name="TextBox 18"/>
          <p:cNvSpPr txBox="1">
            <a:spLocks noChangeArrowheads="1"/>
          </p:cNvSpPr>
          <p:nvPr/>
        </p:nvSpPr>
        <p:spPr bwMode="auto">
          <a:xfrm>
            <a:off x="1547813" y="188913"/>
            <a:ext cx="7345362" cy="830262"/>
          </a:xfrm>
          <a:prstGeom prst="rect">
            <a:avLst/>
          </a:prstGeom>
          <a:noFill/>
          <a:ln w="9525">
            <a:noFill/>
            <a:miter lim="800000"/>
            <a:headEnd/>
            <a:tailEnd/>
          </a:ln>
        </p:spPr>
        <p:txBody>
          <a:bodyPr>
            <a:spAutoFit/>
          </a:bodyPr>
          <a:lstStyle/>
          <a:p>
            <a:pPr algn="just" eaLnBrk="0" hangingPunct="0"/>
            <a:r>
              <a:rPr lang="ru-RU" sz="1600" b="1">
                <a:solidFill>
                  <a:schemeClr val="accent2"/>
                </a:solidFill>
                <a:latin typeface="Liberation Serif" pitchFamily="18" charset="0"/>
              </a:rPr>
              <a:t>МОНИТОРИНГ ПРАВОПРИМЕНЕНИЯ НОРМАТИВНЫХ ПРАВОВЫХ АКТОВ ОРГАНОВ МЕСТНОГО САМОУПРАВЛЕНИЯ СЕРОВСКОГО ГОРОДСКОГО ОКРУГА О ПРОТИВОДЕЙСТВИИ КОРРУПЦИИ</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7" name="Picture 5" descr="gerb"/>
          <p:cNvPicPr>
            <a:picLocks noChangeAspect="1" noChangeArrowheads="1"/>
          </p:cNvPicPr>
          <p:nvPr/>
        </p:nvPicPr>
        <p:blipFill>
          <a:blip r:embed="rId3" cstate="print"/>
          <a:srcRect/>
          <a:stretch>
            <a:fillRect/>
          </a:stretch>
        </p:blipFill>
        <p:spPr bwMode="auto">
          <a:xfrm>
            <a:off x="539750" y="260350"/>
            <a:ext cx="690563" cy="1049338"/>
          </a:xfrm>
          <a:prstGeom prst="rect">
            <a:avLst/>
          </a:prstGeom>
          <a:noFill/>
          <a:ln w="9525">
            <a:noFill/>
            <a:miter lim="800000"/>
            <a:headEnd/>
            <a:tailEnd/>
          </a:ln>
        </p:spPr>
      </p:pic>
      <p:cxnSp>
        <p:nvCxnSpPr>
          <p:cNvPr id="3" name="Прямая соединительная линия 2"/>
          <p:cNvCxnSpPr/>
          <p:nvPr/>
        </p:nvCxnSpPr>
        <p:spPr>
          <a:xfrm>
            <a:off x="1792288" y="1149350"/>
            <a:ext cx="7337425" cy="0"/>
          </a:xfrm>
          <a:prstGeom prst="line">
            <a:avLst/>
          </a:prstGeom>
          <a:ln w="41275" cap="rnd" cmpd="dbl">
            <a:solidFill>
              <a:srgbClr val="0B4EE3"/>
            </a:solidFill>
          </a:ln>
        </p:spPr>
        <p:style>
          <a:lnRef idx="1">
            <a:schemeClr val="accent1"/>
          </a:lnRef>
          <a:fillRef idx="0">
            <a:schemeClr val="accent1"/>
          </a:fillRef>
          <a:effectRef idx="0">
            <a:schemeClr val="accent1"/>
          </a:effectRef>
          <a:fontRef idx="minor">
            <a:schemeClr val="tx1"/>
          </a:fontRef>
        </p:style>
      </p:cxnSp>
      <p:sp>
        <p:nvSpPr>
          <p:cNvPr id="11" name="Прямоугольник 10"/>
          <p:cNvSpPr/>
          <p:nvPr/>
        </p:nvSpPr>
        <p:spPr>
          <a:xfrm>
            <a:off x="1042988" y="2965450"/>
            <a:ext cx="4141787" cy="339725"/>
          </a:xfrm>
          <a:prstGeom prst="rect">
            <a:avLst/>
          </a:prstGeom>
        </p:spPr>
        <p:txBody>
          <a:bodyPr>
            <a:spAutoFit/>
          </a:bodyPr>
          <a:lstStyle/>
          <a:p>
            <a:pPr algn="ctr" eaLnBrk="0" hangingPunct="0">
              <a:defRPr/>
            </a:pPr>
            <a:r>
              <a:rPr lang="ru-RU" sz="1600" b="1" dirty="0">
                <a:solidFill>
                  <a:srgbClr val="FF0000"/>
                </a:solidFill>
                <a:effectLst>
                  <a:outerShdw blurRad="38100" dist="38100" dir="2700000" algn="tl">
                    <a:srgbClr val="000000">
                      <a:alpha val="43137"/>
                    </a:srgbClr>
                  </a:outerShdw>
                </a:effectLst>
                <a:cs typeface="+mn-cs"/>
              </a:rPr>
              <a:t> </a:t>
            </a:r>
          </a:p>
        </p:txBody>
      </p:sp>
      <p:cxnSp>
        <p:nvCxnSpPr>
          <p:cNvPr id="10" name="Прямая соединительная линия 9"/>
          <p:cNvCxnSpPr/>
          <p:nvPr/>
        </p:nvCxnSpPr>
        <p:spPr>
          <a:xfrm>
            <a:off x="1792288" y="1052513"/>
            <a:ext cx="7337425" cy="0"/>
          </a:xfrm>
          <a:prstGeom prst="line">
            <a:avLst/>
          </a:prstGeom>
          <a:ln w="41275" cap="rnd" cmpd="dbl">
            <a:solidFill>
              <a:srgbClr val="00B050"/>
            </a:solidFill>
          </a:ln>
        </p:spPr>
        <p:style>
          <a:lnRef idx="1">
            <a:schemeClr val="accent1"/>
          </a:lnRef>
          <a:fillRef idx="0">
            <a:schemeClr val="accent1"/>
          </a:fillRef>
          <a:effectRef idx="0">
            <a:schemeClr val="accent1"/>
          </a:effectRef>
          <a:fontRef idx="minor">
            <a:schemeClr val="tx1"/>
          </a:fontRef>
        </p:style>
      </p:cxnSp>
      <p:sp>
        <p:nvSpPr>
          <p:cNvPr id="30" name="Прямоугольник 29"/>
          <p:cNvSpPr/>
          <p:nvPr/>
        </p:nvSpPr>
        <p:spPr>
          <a:xfrm>
            <a:off x="539750" y="2852738"/>
            <a:ext cx="6073775" cy="693737"/>
          </a:xfrm>
          <a:prstGeom prst="rect">
            <a:avLst/>
          </a:prstGeom>
        </p:spPr>
        <p:txBody>
          <a:bodyPr>
            <a:spAutoFit/>
          </a:bodyPr>
          <a:lstStyle/>
          <a:p>
            <a:pPr marL="342900" indent="-342900" algn="just" eaLnBrk="0" hangingPunct="0">
              <a:lnSpc>
                <a:spcPct val="115000"/>
              </a:lnSpc>
              <a:spcAft>
                <a:spcPts val="0"/>
              </a:spcAft>
              <a:buClr>
                <a:srgbClr val="FF0000"/>
              </a:buClr>
              <a:buFont typeface="Wingdings" pitchFamily="2" charset="2"/>
              <a:buChar char="q"/>
              <a:defRPr/>
            </a:pPr>
            <a:endParaRPr lang="ru-RU" b="1" i="1" dirty="0">
              <a:solidFill>
                <a:srgbClr val="FF0000"/>
              </a:solidFill>
              <a:effectLst>
                <a:outerShdw blurRad="38100" dist="38100" dir="2700000" algn="tl">
                  <a:srgbClr val="000000">
                    <a:alpha val="43137"/>
                  </a:srgbClr>
                </a:outerShdw>
              </a:effectLst>
              <a:latin typeface="Times New Roman"/>
              <a:ea typeface="Calibri"/>
              <a:cs typeface="Times New Roman"/>
            </a:endParaRPr>
          </a:p>
          <a:p>
            <a:pPr marL="342900" indent="-342900" algn="just" eaLnBrk="0" hangingPunct="0">
              <a:lnSpc>
                <a:spcPct val="115000"/>
              </a:lnSpc>
              <a:spcAft>
                <a:spcPts val="0"/>
              </a:spcAft>
              <a:buClr>
                <a:srgbClr val="FF0000"/>
              </a:buClr>
              <a:buFont typeface="Wingdings" pitchFamily="2" charset="2"/>
              <a:buChar char="q"/>
              <a:defRPr/>
            </a:pPr>
            <a:endParaRPr lang="ru-RU" sz="1600" dirty="0">
              <a:solidFill>
                <a:srgbClr val="000000"/>
              </a:solidFill>
              <a:latin typeface="Times New Roman"/>
              <a:ea typeface="Calibri"/>
              <a:cs typeface="Times New Roman"/>
            </a:endParaRPr>
          </a:p>
        </p:txBody>
      </p:sp>
      <p:sp>
        <p:nvSpPr>
          <p:cNvPr id="17" name="Прямоугольник 11"/>
          <p:cNvSpPr>
            <a:spLocks noChangeArrowheads="1"/>
          </p:cNvSpPr>
          <p:nvPr/>
        </p:nvSpPr>
        <p:spPr bwMode="auto">
          <a:xfrm>
            <a:off x="0" y="5445125"/>
            <a:ext cx="4535488" cy="584200"/>
          </a:xfrm>
          <a:prstGeom prst="rect">
            <a:avLst/>
          </a:prstGeom>
          <a:noFill/>
          <a:ln>
            <a:noFill/>
          </a:ln>
          <a:extLst/>
        </p:spPr>
        <p:txBody>
          <a:bodyPr>
            <a:spAutoFit/>
          </a:bodyPr>
          <a:lstStyle/>
          <a:p>
            <a:pPr indent="452438" fontAlgn="auto">
              <a:spcBef>
                <a:spcPts val="0"/>
              </a:spcBef>
              <a:spcAft>
                <a:spcPts val="0"/>
              </a:spcAft>
              <a:defRPr/>
            </a:pPr>
            <a:endParaRPr lang="ru-RU" sz="1600" kern="0" dirty="0">
              <a:solidFill>
                <a:srgbClr val="000000"/>
              </a:solidFill>
              <a:cs typeface="+mn-cs"/>
            </a:endParaRPr>
          </a:p>
          <a:p>
            <a:pPr indent="452438" fontAlgn="auto">
              <a:spcBef>
                <a:spcPts val="0"/>
              </a:spcBef>
              <a:spcAft>
                <a:spcPts val="0"/>
              </a:spcAft>
              <a:defRPr/>
            </a:pPr>
            <a:endParaRPr lang="ru-RU" sz="1600" kern="0" dirty="0">
              <a:solidFill>
                <a:srgbClr val="000000"/>
              </a:solidFill>
              <a:cs typeface="+mn-cs"/>
            </a:endParaRPr>
          </a:p>
        </p:txBody>
      </p:sp>
      <p:sp>
        <p:nvSpPr>
          <p:cNvPr id="9" name="Заголовок 1"/>
          <p:cNvSpPr txBox="1">
            <a:spLocks/>
          </p:cNvSpPr>
          <p:nvPr/>
        </p:nvSpPr>
        <p:spPr>
          <a:xfrm>
            <a:off x="1371600" y="188913"/>
            <a:ext cx="7772400" cy="576262"/>
          </a:xfrm>
          <a:prstGeom prst="rect">
            <a:avLst/>
          </a:prstGeom>
        </p:spPr>
        <p:txBody>
          <a:bodyPr/>
          <a:lstStyle/>
          <a:p>
            <a:pPr algn="ctr" eaLnBrk="0" hangingPunct="0">
              <a:defRPr/>
            </a:pPr>
            <a:endParaRPr lang="ru-RU" sz="1600" b="1" dirty="0">
              <a:ln w="9000" cmpd="sng">
                <a:noFill/>
                <a:prstDash val="solid"/>
              </a:ln>
              <a:solidFill>
                <a:srgbClr val="000099"/>
              </a:solidFill>
              <a:effectLst>
                <a:outerShdw blurRad="38100" dist="38100" dir="2700000" algn="tl">
                  <a:srgbClr val="000000">
                    <a:alpha val="43137"/>
                  </a:srgbClr>
                </a:outerShdw>
              </a:effectLst>
              <a:latin typeface="+mj-lt"/>
              <a:ea typeface="+mj-ea"/>
              <a:cs typeface="+mj-cs"/>
            </a:endParaRPr>
          </a:p>
        </p:txBody>
      </p:sp>
      <p:sp>
        <p:nvSpPr>
          <p:cNvPr id="34824" name="Rectangle 1"/>
          <p:cNvSpPr>
            <a:spLocks noChangeArrowheads="1"/>
          </p:cNvSpPr>
          <p:nvPr/>
        </p:nvSpPr>
        <p:spPr bwMode="auto">
          <a:xfrm>
            <a:off x="539750" y="3744913"/>
            <a:ext cx="4608513" cy="3386137"/>
          </a:xfrm>
          <a:prstGeom prst="rect">
            <a:avLst/>
          </a:prstGeom>
          <a:noFill/>
          <a:ln w="9525">
            <a:noFill/>
            <a:miter lim="800000"/>
            <a:headEnd/>
            <a:tailEnd/>
          </a:ln>
        </p:spPr>
        <p:txBody>
          <a:bodyPr anchor="ctr">
            <a:spAutoFit/>
          </a:bodyPr>
          <a:lstStyle/>
          <a:p>
            <a:pPr algn="just" eaLnBrk="0" hangingPunct="0"/>
            <a:r>
              <a:rPr lang="ru-RU" sz="1400" dirty="0" smtClean="0">
                <a:latin typeface="Liberation Serif" pitchFamily="18" charset="0"/>
              </a:rPr>
              <a:t>На официальном сайте администрации Серовского городского округа в сети Интернет в разделе «Муниципальные и государственные услуги» размещены материалы, информирующие граждан о преимуществах получения муниципальных и государственных  услуг в электронной форме: </a:t>
            </a:r>
            <a:r>
              <a:rPr lang="ru-RU" sz="1400" dirty="0" err="1" smtClean="0">
                <a:latin typeface="Liberation Serif" pitchFamily="18" charset="0"/>
              </a:rPr>
              <a:t>веб-баннеры</a:t>
            </a:r>
            <a:r>
              <a:rPr lang="ru-RU" sz="1400" dirty="0" smtClean="0">
                <a:latin typeface="Liberation Serif" pitchFamily="18" charset="0"/>
              </a:rPr>
              <a:t>, видеоролики из подраздела «Материалы для размещения в сети Интернет» раздела «Маркетинговые материалы» </a:t>
            </a:r>
            <a:r>
              <a:rPr lang="ru-RU" sz="1400" dirty="0" err="1" smtClean="0">
                <a:latin typeface="Liberation Serif" pitchFamily="18" charset="0"/>
              </a:rPr>
              <a:t>репозитория</a:t>
            </a:r>
            <a:r>
              <a:rPr lang="ru-RU" sz="1400" dirty="0" smtClean="0">
                <a:latin typeface="Liberation Serif" pitchFamily="18" charset="0"/>
              </a:rPr>
              <a:t> Портала оперативного взаимодействия участников системы межведомственного электронного взаимодействия. </a:t>
            </a:r>
          </a:p>
          <a:p>
            <a:pPr algn="just" eaLnBrk="0" hangingPunct="0"/>
            <a:r>
              <a:rPr lang="ru-RU" sz="1400" dirty="0">
                <a:latin typeface="Times New Roman" pitchFamily="18" charset="0"/>
                <a:cs typeface="Times New Roman" pitchFamily="18" charset="0"/>
              </a:rPr>
              <a:t> </a:t>
            </a:r>
          </a:p>
          <a:p>
            <a:pPr eaLnBrk="0" hangingPunct="0"/>
            <a:r>
              <a:rPr lang="ru-RU" sz="1400" dirty="0">
                <a:latin typeface="Times New Roman" pitchFamily="18" charset="0"/>
                <a:cs typeface="Times New Roman" pitchFamily="18" charset="0"/>
              </a:rPr>
              <a:t> </a:t>
            </a:r>
          </a:p>
          <a:p>
            <a:pPr algn="just" eaLnBrk="0" hangingPunct="0"/>
            <a:endParaRPr lang="ru-RU" sz="1400" dirty="0">
              <a:cs typeface="Times New Roman" pitchFamily="18" charset="0"/>
            </a:endParaRPr>
          </a:p>
          <a:p>
            <a:pPr algn="just" eaLnBrk="0" hangingPunct="0"/>
            <a:endParaRPr lang="ru-RU" dirty="0"/>
          </a:p>
        </p:txBody>
      </p:sp>
      <p:sp>
        <p:nvSpPr>
          <p:cNvPr id="34825" name="TextBox 12"/>
          <p:cNvSpPr txBox="1">
            <a:spLocks noChangeArrowheads="1"/>
          </p:cNvSpPr>
          <p:nvPr/>
        </p:nvSpPr>
        <p:spPr bwMode="auto">
          <a:xfrm>
            <a:off x="1692275" y="2205038"/>
            <a:ext cx="184150" cy="369887"/>
          </a:xfrm>
          <a:prstGeom prst="rect">
            <a:avLst/>
          </a:prstGeom>
          <a:noFill/>
          <a:ln w="9525">
            <a:noFill/>
            <a:miter lim="800000"/>
            <a:headEnd/>
            <a:tailEnd/>
          </a:ln>
        </p:spPr>
        <p:txBody>
          <a:bodyPr wrap="none">
            <a:spAutoFit/>
          </a:bodyPr>
          <a:lstStyle/>
          <a:p>
            <a:pPr eaLnBrk="0" hangingPunct="0"/>
            <a:endParaRPr lang="ru-RU"/>
          </a:p>
        </p:txBody>
      </p:sp>
      <p:pic>
        <p:nvPicPr>
          <p:cNvPr id="34826" name="Picture 4" descr="Похожее изображение">
            <a:hlinkClick r:id="rId4"/>
          </p:cNvPr>
          <p:cNvPicPr>
            <a:picLocks noChangeAspect="1" noChangeArrowheads="1"/>
          </p:cNvPicPr>
          <p:nvPr/>
        </p:nvPicPr>
        <p:blipFill>
          <a:blip r:embed="rId5" cstate="print"/>
          <a:srcRect/>
          <a:stretch>
            <a:fillRect/>
          </a:stretch>
        </p:blipFill>
        <p:spPr bwMode="auto">
          <a:xfrm>
            <a:off x="684213" y="1484313"/>
            <a:ext cx="3743325" cy="2160587"/>
          </a:xfrm>
          <a:prstGeom prst="rect">
            <a:avLst/>
          </a:prstGeom>
          <a:noFill/>
          <a:ln w="9525">
            <a:noFill/>
            <a:miter lim="800000"/>
            <a:headEnd/>
            <a:tailEnd/>
          </a:ln>
        </p:spPr>
      </p:pic>
      <p:pic>
        <p:nvPicPr>
          <p:cNvPr id="34827" name="Picture 6" descr="Картинки по запросу получение государственных услуг в картинках"/>
          <p:cNvPicPr>
            <a:picLocks noChangeAspect="1" noChangeArrowheads="1"/>
          </p:cNvPicPr>
          <p:nvPr/>
        </p:nvPicPr>
        <p:blipFill>
          <a:blip r:embed="rId6" cstate="print"/>
          <a:srcRect/>
          <a:stretch>
            <a:fillRect/>
          </a:stretch>
        </p:blipFill>
        <p:spPr bwMode="auto">
          <a:xfrm>
            <a:off x="5435600" y="3860800"/>
            <a:ext cx="3168650" cy="2447925"/>
          </a:xfrm>
          <a:prstGeom prst="rect">
            <a:avLst/>
          </a:prstGeom>
          <a:noFill/>
          <a:ln w="9525">
            <a:noFill/>
            <a:miter lim="800000"/>
            <a:headEnd/>
            <a:tailEnd/>
          </a:ln>
        </p:spPr>
      </p:pic>
      <p:sp>
        <p:nvSpPr>
          <p:cNvPr id="34828" name="TextBox 18"/>
          <p:cNvSpPr txBox="1">
            <a:spLocks noChangeArrowheads="1"/>
          </p:cNvSpPr>
          <p:nvPr/>
        </p:nvSpPr>
        <p:spPr bwMode="auto">
          <a:xfrm>
            <a:off x="4572000" y="1557338"/>
            <a:ext cx="4032250" cy="2032000"/>
          </a:xfrm>
          <a:prstGeom prst="rect">
            <a:avLst/>
          </a:prstGeom>
          <a:noFill/>
          <a:ln w="9525">
            <a:noFill/>
            <a:miter lim="800000"/>
            <a:headEnd/>
            <a:tailEnd/>
          </a:ln>
        </p:spPr>
        <p:txBody>
          <a:bodyPr>
            <a:spAutoFit/>
          </a:bodyPr>
          <a:lstStyle/>
          <a:p>
            <a:pPr algn="just" eaLnBrk="0" hangingPunct="0"/>
            <a:r>
              <a:rPr lang="ru-RU" sz="1400" dirty="0" smtClean="0">
                <a:latin typeface="Liberation Serif" pitchFamily="18" charset="0"/>
              </a:rPr>
              <a:t>В целях повышения качества муниципальных услуг и в связи с приведением в соответствие действующему законодательству за 2024 год приведены в соответствие с типовыми 6 административных регламентов предоставления муниципальных услуг, внесены изменения в 14 регламентов, утверждено 2 новых административных регламента, признаны утратившими силу  8 регламентов.</a:t>
            </a:r>
            <a:endParaRPr lang="ru-RU" sz="1400" dirty="0">
              <a:latin typeface="Liberation Serif" pitchFamily="18" charset="0"/>
            </a:endParaRPr>
          </a:p>
        </p:txBody>
      </p:sp>
      <p:sp>
        <p:nvSpPr>
          <p:cNvPr id="34829" name="TextBox 19"/>
          <p:cNvSpPr txBox="1">
            <a:spLocks noChangeArrowheads="1"/>
          </p:cNvSpPr>
          <p:nvPr/>
        </p:nvSpPr>
        <p:spPr bwMode="auto">
          <a:xfrm>
            <a:off x="2411413" y="404813"/>
            <a:ext cx="5761037" cy="400050"/>
          </a:xfrm>
          <a:prstGeom prst="rect">
            <a:avLst/>
          </a:prstGeom>
          <a:noFill/>
          <a:ln w="9525">
            <a:noFill/>
            <a:miter lim="800000"/>
            <a:headEnd/>
            <a:tailEnd/>
          </a:ln>
        </p:spPr>
        <p:txBody>
          <a:bodyPr>
            <a:spAutoFit/>
          </a:bodyPr>
          <a:lstStyle/>
          <a:p>
            <a:pPr eaLnBrk="0" hangingPunct="0"/>
            <a:r>
              <a:rPr lang="ru-RU" sz="2000" b="1">
                <a:solidFill>
                  <a:schemeClr val="accent2"/>
                </a:solidFill>
                <a:latin typeface="Liberation Serif" pitchFamily="18" charset="0"/>
              </a:rPr>
              <a:t>МУНИЦИПАЛЬНЫЕ УСЛУГИ</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5" name="Picture 5" descr="gerb"/>
          <p:cNvPicPr>
            <a:picLocks noChangeAspect="1" noChangeArrowheads="1"/>
          </p:cNvPicPr>
          <p:nvPr/>
        </p:nvPicPr>
        <p:blipFill>
          <a:blip r:embed="rId3" cstate="print"/>
          <a:srcRect/>
          <a:stretch>
            <a:fillRect/>
          </a:stretch>
        </p:blipFill>
        <p:spPr bwMode="auto">
          <a:xfrm>
            <a:off x="539750" y="260350"/>
            <a:ext cx="690563" cy="1049338"/>
          </a:xfrm>
          <a:prstGeom prst="rect">
            <a:avLst/>
          </a:prstGeom>
          <a:noFill/>
          <a:ln w="9525">
            <a:noFill/>
            <a:miter lim="800000"/>
            <a:headEnd/>
            <a:tailEnd/>
          </a:ln>
        </p:spPr>
      </p:pic>
      <p:cxnSp>
        <p:nvCxnSpPr>
          <p:cNvPr id="3" name="Прямая соединительная линия 2"/>
          <p:cNvCxnSpPr/>
          <p:nvPr/>
        </p:nvCxnSpPr>
        <p:spPr>
          <a:xfrm>
            <a:off x="1806575" y="1125538"/>
            <a:ext cx="7337425" cy="0"/>
          </a:xfrm>
          <a:prstGeom prst="line">
            <a:avLst/>
          </a:prstGeom>
          <a:ln w="41275" cap="rnd" cmpd="dbl">
            <a:solidFill>
              <a:srgbClr val="0B4EE3"/>
            </a:solidFill>
          </a:ln>
        </p:spPr>
        <p:style>
          <a:lnRef idx="1">
            <a:schemeClr val="accent1"/>
          </a:lnRef>
          <a:fillRef idx="0">
            <a:schemeClr val="accent1"/>
          </a:fillRef>
          <a:effectRef idx="0">
            <a:schemeClr val="accent1"/>
          </a:effectRef>
          <a:fontRef idx="minor">
            <a:schemeClr val="tx1"/>
          </a:fontRef>
        </p:style>
      </p:cxnSp>
      <p:sp>
        <p:nvSpPr>
          <p:cNvPr id="11" name="Прямоугольник 10"/>
          <p:cNvSpPr/>
          <p:nvPr/>
        </p:nvSpPr>
        <p:spPr>
          <a:xfrm>
            <a:off x="3132138" y="2205038"/>
            <a:ext cx="2989262" cy="457200"/>
          </a:xfrm>
          <a:prstGeom prst="rect">
            <a:avLst/>
          </a:prstGeom>
        </p:spPr>
        <p:txBody>
          <a:bodyPr>
            <a:spAutoFit/>
          </a:bodyPr>
          <a:lstStyle/>
          <a:p>
            <a:pPr algn="ctr" eaLnBrk="0" hangingPunct="0"/>
            <a:r>
              <a:rPr lang="ru-RU" sz="1600" b="1">
                <a:solidFill>
                  <a:srgbClr val="FF0000"/>
                </a:solidFill>
                <a:effectLst>
                  <a:outerShdw blurRad="38100" dist="38100" dir="2700000" algn="tl">
                    <a:srgbClr val="000000"/>
                  </a:outerShdw>
                </a:effectLst>
              </a:rPr>
              <a:t> </a:t>
            </a:r>
            <a:r>
              <a:rPr lang="ru-RU" sz="2400" b="1">
                <a:solidFill>
                  <a:srgbClr val="000066"/>
                </a:solidFill>
                <a:effectLst>
                  <a:outerShdw blurRad="38100" dist="38100" dir="2700000" algn="tl">
                    <a:srgbClr val="000000"/>
                  </a:outerShdw>
                </a:effectLst>
                <a:latin typeface="Liberation Serif" pitchFamily="18" charset="0"/>
              </a:rPr>
              <a:t>в том числе</a:t>
            </a:r>
          </a:p>
        </p:txBody>
      </p:sp>
      <p:cxnSp>
        <p:nvCxnSpPr>
          <p:cNvPr id="10" name="Прямая соединительная линия 9"/>
          <p:cNvCxnSpPr/>
          <p:nvPr/>
        </p:nvCxnSpPr>
        <p:spPr>
          <a:xfrm>
            <a:off x="1792288" y="1052513"/>
            <a:ext cx="7337425" cy="0"/>
          </a:xfrm>
          <a:prstGeom prst="line">
            <a:avLst/>
          </a:prstGeom>
          <a:ln w="41275" cap="rnd" cmpd="dbl">
            <a:solidFill>
              <a:srgbClr val="00B050"/>
            </a:solidFill>
          </a:ln>
        </p:spPr>
        <p:style>
          <a:lnRef idx="1">
            <a:schemeClr val="accent1"/>
          </a:lnRef>
          <a:fillRef idx="0">
            <a:schemeClr val="accent1"/>
          </a:fillRef>
          <a:effectRef idx="0">
            <a:schemeClr val="accent1"/>
          </a:effectRef>
          <a:fontRef idx="minor">
            <a:schemeClr val="tx1"/>
          </a:fontRef>
        </p:style>
      </p:cxnSp>
      <p:sp>
        <p:nvSpPr>
          <p:cNvPr id="36869" name="Прямоугольник 29"/>
          <p:cNvSpPr>
            <a:spLocks noChangeArrowheads="1"/>
          </p:cNvSpPr>
          <p:nvPr/>
        </p:nvSpPr>
        <p:spPr bwMode="auto">
          <a:xfrm>
            <a:off x="1043608" y="3356992"/>
            <a:ext cx="3095377" cy="1224951"/>
          </a:xfrm>
          <a:prstGeom prst="rect">
            <a:avLst/>
          </a:prstGeom>
          <a:noFill/>
          <a:ln w="9525">
            <a:noFill/>
            <a:miter lim="800000"/>
            <a:headEnd/>
            <a:tailEnd/>
          </a:ln>
        </p:spPr>
        <p:txBody>
          <a:bodyPr wrap="square">
            <a:spAutoFit/>
          </a:bodyPr>
          <a:lstStyle/>
          <a:p>
            <a:pPr marL="342900" indent="-342900" algn="ctr" eaLnBrk="0" hangingPunct="0">
              <a:lnSpc>
                <a:spcPct val="115000"/>
              </a:lnSpc>
              <a:buClr>
                <a:srgbClr val="FF0000"/>
              </a:buClr>
              <a:buFont typeface="Wingdings" pitchFamily="2" charset="2"/>
              <a:buNone/>
            </a:pPr>
            <a:r>
              <a:rPr lang="ru-RU" sz="1400" b="1" dirty="0" smtClean="0">
                <a:latin typeface="Liberation Serif" pitchFamily="18" charset="0"/>
              </a:rPr>
              <a:t>через </a:t>
            </a:r>
            <a:r>
              <a:rPr lang="ru-RU" sz="1400" b="1" dirty="0">
                <a:latin typeface="Liberation Serif" pitchFamily="18" charset="0"/>
              </a:rPr>
              <a:t>МФЦ </a:t>
            </a:r>
          </a:p>
          <a:p>
            <a:pPr marL="342900" indent="-342900" algn="ctr" eaLnBrk="0" hangingPunct="0">
              <a:lnSpc>
                <a:spcPct val="115000"/>
              </a:lnSpc>
              <a:buClr>
                <a:srgbClr val="FF0000"/>
              </a:buClr>
              <a:buFont typeface="Wingdings" pitchFamily="2" charset="2"/>
              <a:buNone/>
            </a:pPr>
            <a:r>
              <a:rPr lang="ru-RU" sz="1400" b="1" dirty="0">
                <a:latin typeface="Liberation Serif" pitchFamily="18" charset="0"/>
              </a:rPr>
              <a:t>по </a:t>
            </a:r>
            <a:r>
              <a:rPr lang="ru-RU" sz="1400" b="1" dirty="0" smtClean="0">
                <a:latin typeface="Liberation Serif" pitchFamily="18" charset="0"/>
              </a:rPr>
              <a:t>принципу</a:t>
            </a:r>
            <a:r>
              <a:rPr lang="ru-RU" sz="1400" b="1" dirty="0" smtClean="0">
                <a:solidFill>
                  <a:srgbClr val="FF3300"/>
                </a:solidFill>
                <a:latin typeface="Liberation Serif" pitchFamily="18" charset="0"/>
              </a:rPr>
              <a:t>«одного </a:t>
            </a:r>
            <a:r>
              <a:rPr lang="ru-RU" sz="1400" b="1" dirty="0">
                <a:solidFill>
                  <a:srgbClr val="FF3300"/>
                </a:solidFill>
                <a:latin typeface="Liberation Serif" pitchFamily="18" charset="0"/>
              </a:rPr>
              <a:t>окна</a:t>
            </a:r>
            <a:r>
              <a:rPr lang="ru-RU" sz="1400" b="1" dirty="0" smtClean="0">
                <a:solidFill>
                  <a:srgbClr val="FF3300"/>
                </a:solidFill>
                <a:latin typeface="Liberation Serif" pitchFamily="18" charset="0"/>
              </a:rPr>
              <a:t>» </a:t>
            </a:r>
            <a:r>
              <a:rPr lang="ru-RU" sz="1400" b="1" dirty="0" smtClean="0">
                <a:latin typeface="Liberation Serif" pitchFamily="18" charset="0"/>
              </a:rPr>
              <a:t>71 </a:t>
            </a:r>
            <a:r>
              <a:rPr lang="ru-RU" sz="1400" b="1" dirty="0" smtClean="0">
                <a:latin typeface="Liberation Serif" pitchFamily="18" charset="0"/>
              </a:rPr>
              <a:t>услуга</a:t>
            </a:r>
          </a:p>
          <a:p>
            <a:pPr marL="342900" indent="-342900" algn="ctr" eaLnBrk="0" hangingPunct="0">
              <a:lnSpc>
                <a:spcPct val="115000"/>
              </a:lnSpc>
              <a:buClr>
                <a:srgbClr val="FF0000"/>
              </a:buClr>
              <a:buFont typeface="Wingdings" pitchFamily="2" charset="2"/>
              <a:buNone/>
            </a:pPr>
            <a:endParaRPr lang="ru-RU" sz="2200" b="1" dirty="0">
              <a:latin typeface="Liberation Serif" pitchFamily="18" charset="0"/>
            </a:endParaRPr>
          </a:p>
        </p:txBody>
      </p:sp>
      <p:sp>
        <p:nvSpPr>
          <p:cNvPr id="17" name="Прямоугольник 11"/>
          <p:cNvSpPr>
            <a:spLocks noChangeArrowheads="1"/>
          </p:cNvSpPr>
          <p:nvPr/>
        </p:nvSpPr>
        <p:spPr bwMode="auto">
          <a:xfrm>
            <a:off x="0" y="5445125"/>
            <a:ext cx="4535488" cy="584200"/>
          </a:xfrm>
          <a:prstGeom prst="rect">
            <a:avLst/>
          </a:prstGeom>
          <a:noFill/>
          <a:ln>
            <a:noFill/>
          </a:ln>
          <a:extLst/>
        </p:spPr>
        <p:txBody>
          <a:bodyPr>
            <a:spAutoFit/>
          </a:bodyPr>
          <a:lstStyle/>
          <a:p>
            <a:pPr indent="452438" fontAlgn="auto">
              <a:spcBef>
                <a:spcPts val="0"/>
              </a:spcBef>
              <a:spcAft>
                <a:spcPts val="0"/>
              </a:spcAft>
              <a:defRPr/>
            </a:pPr>
            <a:endParaRPr lang="ru-RU" sz="1600" kern="0" dirty="0">
              <a:solidFill>
                <a:srgbClr val="000000"/>
              </a:solidFill>
              <a:cs typeface="+mn-cs"/>
            </a:endParaRPr>
          </a:p>
          <a:p>
            <a:pPr indent="452438" fontAlgn="auto">
              <a:spcBef>
                <a:spcPts val="0"/>
              </a:spcBef>
              <a:spcAft>
                <a:spcPts val="0"/>
              </a:spcAft>
              <a:defRPr/>
            </a:pPr>
            <a:endParaRPr lang="ru-RU" sz="1600" kern="0" dirty="0">
              <a:solidFill>
                <a:srgbClr val="000000"/>
              </a:solidFill>
              <a:cs typeface="+mn-cs"/>
            </a:endParaRPr>
          </a:p>
        </p:txBody>
      </p:sp>
      <p:sp>
        <p:nvSpPr>
          <p:cNvPr id="9" name="Заголовок 1"/>
          <p:cNvSpPr txBox="1">
            <a:spLocks/>
          </p:cNvSpPr>
          <p:nvPr/>
        </p:nvSpPr>
        <p:spPr>
          <a:xfrm>
            <a:off x="1371600" y="188913"/>
            <a:ext cx="7772400" cy="576262"/>
          </a:xfrm>
          <a:prstGeom prst="rect">
            <a:avLst/>
          </a:prstGeom>
        </p:spPr>
        <p:txBody>
          <a:bodyPr/>
          <a:lstStyle/>
          <a:p>
            <a:pPr algn="ctr" eaLnBrk="0" hangingPunct="0">
              <a:defRPr/>
            </a:pPr>
            <a:endParaRPr lang="ru-RU" sz="1600" b="1" dirty="0">
              <a:ln w="9000" cmpd="sng">
                <a:noFill/>
                <a:prstDash val="solid"/>
              </a:ln>
              <a:solidFill>
                <a:srgbClr val="000099"/>
              </a:solidFill>
              <a:effectLst>
                <a:outerShdw blurRad="38100" dist="38100" dir="2700000" algn="tl">
                  <a:srgbClr val="000000">
                    <a:alpha val="43137"/>
                  </a:srgbClr>
                </a:outerShdw>
              </a:effectLst>
              <a:latin typeface="+mj-lt"/>
              <a:ea typeface="+mj-ea"/>
              <a:cs typeface="+mj-cs"/>
            </a:endParaRPr>
          </a:p>
        </p:txBody>
      </p:sp>
      <p:sp>
        <p:nvSpPr>
          <p:cNvPr id="36872" name="TextBox 12"/>
          <p:cNvSpPr txBox="1">
            <a:spLocks noChangeArrowheads="1"/>
          </p:cNvSpPr>
          <p:nvPr/>
        </p:nvSpPr>
        <p:spPr bwMode="auto">
          <a:xfrm>
            <a:off x="1692275" y="2205038"/>
            <a:ext cx="184150" cy="369887"/>
          </a:xfrm>
          <a:prstGeom prst="rect">
            <a:avLst/>
          </a:prstGeom>
          <a:noFill/>
          <a:ln w="9525">
            <a:noFill/>
            <a:miter lim="800000"/>
            <a:headEnd/>
            <a:tailEnd/>
          </a:ln>
        </p:spPr>
        <p:txBody>
          <a:bodyPr wrap="none">
            <a:spAutoFit/>
          </a:bodyPr>
          <a:lstStyle/>
          <a:p>
            <a:pPr eaLnBrk="0" hangingPunct="0"/>
            <a:endParaRPr lang="ru-RU"/>
          </a:p>
        </p:txBody>
      </p:sp>
      <p:sp>
        <p:nvSpPr>
          <p:cNvPr id="36873" name="TextBox 18"/>
          <p:cNvSpPr txBox="1">
            <a:spLocks noChangeArrowheads="1"/>
          </p:cNvSpPr>
          <p:nvPr/>
        </p:nvSpPr>
        <p:spPr bwMode="auto">
          <a:xfrm>
            <a:off x="755650" y="1341438"/>
            <a:ext cx="7848600" cy="892552"/>
          </a:xfrm>
          <a:prstGeom prst="rect">
            <a:avLst/>
          </a:prstGeom>
          <a:noFill/>
          <a:ln w="9525">
            <a:noFill/>
            <a:miter lim="800000"/>
            <a:headEnd/>
            <a:tailEnd/>
          </a:ln>
        </p:spPr>
        <p:txBody>
          <a:bodyPr>
            <a:spAutoFit/>
          </a:bodyPr>
          <a:lstStyle/>
          <a:p>
            <a:pPr algn="ctr" eaLnBrk="0" hangingPunct="0"/>
            <a:r>
              <a:rPr lang="ru-RU" sz="2000" b="1" dirty="0">
                <a:latin typeface="Liberation Serif" pitchFamily="18" charset="0"/>
              </a:rPr>
              <a:t>ВСЕГО на территории Серовского городского </a:t>
            </a:r>
            <a:r>
              <a:rPr lang="ru-RU" sz="2000" b="1" dirty="0" smtClean="0">
                <a:latin typeface="Liberation Serif" pitchFamily="18" charset="0"/>
              </a:rPr>
              <a:t>округа</a:t>
            </a:r>
            <a:endParaRPr lang="ru-RU" sz="2000" b="1" dirty="0" smtClean="0">
              <a:solidFill>
                <a:srgbClr val="FF0000"/>
              </a:solidFill>
              <a:latin typeface="Liberation Serif" pitchFamily="18" charset="0"/>
            </a:endParaRPr>
          </a:p>
          <a:p>
            <a:pPr algn="ctr" eaLnBrk="0" hangingPunct="0"/>
            <a:r>
              <a:rPr lang="ru-RU" sz="2000" b="1" dirty="0" smtClean="0">
                <a:latin typeface="Liberation Serif" pitchFamily="18" charset="0"/>
              </a:rPr>
              <a:t>в 2024 году предоставлялось </a:t>
            </a:r>
            <a:r>
              <a:rPr lang="ru-RU" sz="3200" b="1" dirty="0" smtClean="0">
                <a:latin typeface="Liberation Serif" pitchFamily="18" charset="0"/>
              </a:rPr>
              <a:t>76</a:t>
            </a:r>
            <a:r>
              <a:rPr lang="ru-RU" sz="2000" b="1" dirty="0" smtClean="0">
                <a:latin typeface="Liberation Serif" pitchFamily="18" charset="0"/>
              </a:rPr>
              <a:t> </a:t>
            </a:r>
            <a:r>
              <a:rPr lang="ru-RU" sz="2000" b="1" dirty="0">
                <a:latin typeface="Liberation Serif" pitchFamily="18" charset="0"/>
              </a:rPr>
              <a:t>муниципальных услуг</a:t>
            </a:r>
          </a:p>
        </p:txBody>
      </p:sp>
      <p:sp>
        <p:nvSpPr>
          <p:cNvPr id="36874" name="TextBox 19"/>
          <p:cNvSpPr txBox="1">
            <a:spLocks noChangeArrowheads="1"/>
          </p:cNvSpPr>
          <p:nvPr/>
        </p:nvSpPr>
        <p:spPr bwMode="auto">
          <a:xfrm>
            <a:off x="2411413" y="404813"/>
            <a:ext cx="5761037" cy="400050"/>
          </a:xfrm>
          <a:prstGeom prst="rect">
            <a:avLst/>
          </a:prstGeom>
          <a:noFill/>
          <a:ln w="9525">
            <a:noFill/>
            <a:miter lim="800000"/>
            <a:headEnd/>
            <a:tailEnd/>
          </a:ln>
        </p:spPr>
        <p:txBody>
          <a:bodyPr>
            <a:spAutoFit/>
          </a:bodyPr>
          <a:lstStyle/>
          <a:p>
            <a:pPr eaLnBrk="0" hangingPunct="0"/>
            <a:r>
              <a:rPr lang="ru-RU" b="1">
                <a:solidFill>
                  <a:schemeClr val="accent2"/>
                </a:solidFill>
                <a:latin typeface="Times New Roman" pitchFamily="18" charset="0"/>
                <a:cs typeface="Times New Roman" pitchFamily="18" charset="0"/>
              </a:rPr>
              <a:t>        </a:t>
            </a:r>
            <a:r>
              <a:rPr lang="ru-RU" sz="2000" b="1">
                <a:solidFill>
                  <a:schemeClr val="accent2"/>
                </a:solidFill>
                <a:latin typeface="Liberation Serif" pitchFamily="18" charset="0"/>
              </a:rPr>
              <a:t>МУНИЦИПАЛЬНЫЕ УСЛУГИ</a:t>
            </a:r>
          </a:p>
        </p:txBody>
      </p:sp>
      <p:grpSp>
        <p:nvGrpSpPr>
          <p:cNvPr id="36876" name="Стрелка вниз 23"/>
          <p:cNvGrpSpPr>
            <a:grpSpLocks/>
          </p:cNvGrpSpPr>
          <p:nvPr/>
        </p:nvGrpSpPr>
        <p:grpSpPr bwMode="auto">
          <a:xfrm rot="19204780">
            <a:off x="5749150" y="2376565"/>
            <a:ext cx="742950" cy="572228"/>
            <a:chOff x="3483" y="1144"/>
            <a:chExt cx="468" cy="538"/>
          </a:xfrm>
        </p:grpSpPr>
        <p:pic>
          <p:nvPicPr>
            <p:cNvPr id="36885" name="Стрелка вниз 23"/>
            <p:cNvPicPr>
              <a:picLocks noChangeArrowheads="1"/>
            </p:cNvPicPr>
            <p:nvPr/>
          </p:nvPicPr>
          <p:blipFill>
            <a:blip r:embed="rId4" cstate="print"/>
            <a:srcRect/>
            <a:stretch>
              <a:fillRect/>
            </a:stretch>
          </p:blipFill>
          <p:spPr bwMode="auto">
            <a:xfrm>
              <a:off x="3483" y="1144"/>
              <a:ext cx="468" cy="538"/>
            </a:xfrm>
            <a:prstGeom prst="rect">
              <a:avLst/>
            </a:prstGeom>
            <a:noFill/>
            <a:ln w="9525">
              <a:noFill/>
              <a:miter lim="800000"/>
              <a:headEnd/>
              <a:tailEnd/>
            </a:ln>
          </p:spPr>
        </p:pic>
        <p:sp>
          <p:nvSpPr>
            <p:cNvPr id="36886" name="Text Box 22"/>
            <p:cNvSpPr txBox="1">
              <a:spLocks noChangeArrowheads="1"/>
            </p:cNvSpPr>
            <p:nvPr/>
          </p:nvSpPr>
          <p:spPr bwMode="auto">
            <a:xfrm>
              <a:off x="3617" y="1162"/>
              <a:ext cx="204" cy="398"/>
            </a:xfrm>
            <a:prstGeom prst="rect">
              <a:avLst/>
            </a:prstGeom>
            <a:noFill/>
            <a:ln w="9525">
              <a:noFill/>
              <a:miter lim="800000"/>
              <a:headEnd/>
              <a:tailEnd/>
            </a:ln>
          </p:spPr>
          <p:txBody>
            <a:bodyPr anchor="ctr"/>
            <a:lstStyle/>
            <a:p>
              <a:pPr algn="ctr"/>
              <a:endParaRPr lang="ru-RU">
                <a:solidFill>
                  <a:srgbClr val="FFFFFF"/>
                </a:solidFill>
                <a:latin typeface="Calibri" pitchFamily="34" charset="0"/>
              </a:endParaRPr>
            </a:p>
          </p:txBody>
        </p:sp>
      </p:grpSp>
      <p:sp>
        <p:nvSpPr>
          <p:cNvPr id="36877" name="Прямоугольник 29"/>
          <p:cNvSpPr>
            <a:spLocks noChangeArrowheads="1"/>
          </p:cNvSpPr>
          <p:nvPr/>
        </p:nvSpPr>
        <p:spPr bwMode="auto">
          <a:xfrm>
            <a:off x="4644009" y="3140968"/>
            <a:ext cx="3096344" cy="835613"/>
          </a:xfrm>
          <a:prstGeom prst="rect">
            <a:avLst/>
          </a:prstGeom>
          <a:noFill/>
          <a:ln w="9525">
            <a:noFill/>
            <a:miter lim="800000"/>
            <a:headEnd/>
            <a:tailEnd/>
          </a:ln>
        </p:spPr>
        <p:txBody>
          <a:bodyPr wrap="square">
            <a:spAutoFit/>
          </a:bodyPr>
          <a:lstStyle/>
          <a:p>
            <a:pPr marL="342900" indent="-342900" algn="ctr" eaLnBrk="0" hangingPunct="0">
              <a:lnSpc>
                <a:spcPct val="115000"/>
              </a:lnSpc>
              <a:buClr>
                <a:srgbClr val="FF0000"/>
              </a:buClr>
              <a:buFont typeface="Wingdings" pitchFamily="2" charset="2"/>
              <a:buNone/>
            </a:pPr>
            <a:r>
              <a:rPr lang="ru-RU" sz="1400" b="1" dirty="0">
                <a:latin typeface="Liberation Serif" pitchFamily="18" charset="0"/>
              </a:rPr>
              <a:t>на Едином портале </a:t>
            </a:r>
          </a:p>
          <a:p>
            <a:pPr marL="342900" indent="-342900" algn="ctr" eaLnBrk="0" hangingPunct="0">
              <a:lnSpc>
                <a:spcPct val="115000"/>
              </a:lnSpc>
              <a:buClr>
                <a:srgbClr val="FF0000"/>
              </a:buClr>
              <a:buFont typeface="Wingdings" pitchFamily="2" charset="2"/>
              <a:buNone/>
            </a:pPr>
            <a:r>
              <a:rPr lang="en-US" sz="1400" b="1" dirty="0">
                <a:solidFill>
                  <a:srgbClr val="FF3300"/>
                </a:solidFill>
                <a:latin typeface="Liberation Serif" pitchFamily="18" charset="0"/>
              </a:rPr>
              <a:t>gosuslugi.ru</a:t>
            </a:r>
            <a:r>
              <a:rPr lang="ru-RU" sz="1400" b="1" dirty="0">
                <a:solidFill>
                  <a:srgbClr val="FF3300"/>
                </a:solidFill>
                <a:latin typeface="Liberation Serif" pitchFamily="18" charset="0"/>
              </a:rPr>
              <a:t> </a:t>
            </a:r>
            <a:r>
              <a:rPr lang="ru-RU" sz="1400" b="1" dirty="0">
                <a:latin typeface="Liberation Serif" pitchFamily="18" charset="0"/>
              </a:rPr>
              <a:t>доступны</a:t>
            </a:r>
          </a:p>
          <a:p>
            <a:pPr marL="342900" indent="-342900" algn="ctr" eaLnBrk="0" hangingPunct="0">
              <a:lnSpc>
                <a:spcPct val="115000"/>
              </a:lnSpc>
              <a:buClr>
                <a:srgbClr val="FF0000"/>
              </a:buClr>
              <a:buFont typeface="Wingdings" pitchFamily="2" charset="2"/>
              <a:buNone/>
            </a:pPr>
            <a:r>
              <a:rPr lang="ru-RU" sz="1400" b="1" dirty="0" smtClean="0">
                <a:latin typeface="Liberation Serif" pitchFamily="18" charset="0"/>
              </a:rPr>
              <a:t>38 </a:t>
            </a:r>
            <a:r>
              <a:rPr lang="ru-RU" sz="1400" b="1" dirty="0">
                <a:latin typeface="Liberation Serif" pitchFamily="18" charset="0"/>
              </a:rPr>
              <a:t>услуг</a:t>
            </a:r>
          </a:p>
        </p:txBody>
      </p:sp>
      <p:pic>
        <p:nvPicPr>
          <p:cNvPr id="36878" name="Picture 26" descr="мфц"/>
          <p:cNvPicPr>
            <a:picLocks noChangeAspect="1" noChangeArrowheads="1"/>
          </p:cNvPicPr>
          <p:nvPr/>
        </p:nvPicPr>
        <p:blipFill>
          <a:blip r:embed="rId5" cstate="print"/>
          <a:srcRect/>
          <a:stretch>
            <a:fillRect/>
          </a:stretch>
        </p:blipFill>
        <p:spPr bwMode="auto">
          <a:xfrm>
            <a:off x="467544" y="2204864"/>
            <a:ext cx="2160240" cy="1152128"/>
          </a:xfrm>
          <a:prstGeom prst="rect">
            <a:avLst/>
          </a:prstGeom>
          <a:noFill/>
          <a:ln w="9525">
            <a:noFill/>
            <a:miter lim="800000"/>
            <a:headEnd/>
            <a:tailEnd/>
          </a:ln>
        </p:spPr>
      </p:pic>
      <p:pic>
        <p:nvPicPr>
          <p:cNvPr id="36879" name="Picture 27" descr="портал"/>
          <p:cNvPicPr>
            <a:picLocks noChangeAspect="1" noChangeArrowheads="1"/>
          </p:cNvPicPr>
          <p:nvPr/>
        </p:nvPicPr>
        <p:blipFill>
          <a:blip r:embed="rId6" cstate="print"/>
          <a:srcRect/>
          <a:stretch>
            <a:fillRect/>
          </a:stretch>
        </p:blipFill>
        <p:spPr bwMode="auto">
          <a:xfrm>
            <a:off x="6660231" y="2204864"/>
            <a:ext cx="2133237" cy="1008112"/>
          </a:xfrm>
          <a:prstGeom prst="rect">
            <a:avLst/>
          </a:prstGeom>
          <a:noFill/>
          <a:ln w="9525">
            <a:noFill/>
            <a:miter lim="800000"/>
            <a:headEnd/>
            <a:tailEnd/>
          </a:ln>
        </p:spPr>
      </p:pic>
      <p:grpSp>
        <p:nvGrpSpPr>
          <p:cNvPr id="36880" name="Стрелка вниз 23"/>
          <p:cNvGrpSpPr>
            <a:grpSpLocks/>
          </p:cNvGrpSpPr>
          <p:nvPr/>
        </p:nvGrpSpPr>
        <p:grpSpPr bwMode="auto">
          <a:xfrm rot="2201985">
            <a:off x="2870359" y="2369752"/>
            <a:ext cx="742950" cy="576263"/>
            <a:chOff x="3483" y="1144"/>
            <a:chExt cx="468" cy="538"/>
          </a:xfrm>
        </p:grpSpPr>
        <p:pic>
          <p:nvPicPr>
            <p:cNvPr id="36883" name="Стрелка вниз 23"/>
            <p:cNvPicPr>
              <a:picLocks noChangeArrowheads="1"/>
            </p:cNvPicPr>
            <p:nvPr/>
          </p:nvPicPr>
          <p:blipFill>
            <a:blip r:embed="rId4" cstate="print"/>
            <a:srcRect/>
            <a:stretch>
              <a:fillRect/>
            </a:stretch>
          </p:blipFill>
          <p:spPr bwMode="auto">
            <a:xfrm>
              <a:off x="3483" y="1144"/>
              <a:ext cx="468" cy="538"/>
            </a:xfrm>
            <a:prstGeom prst="rect">
              <a:avLst/>
            </a:prstGeom>
            <a:noFill/>
            <a:ln w="9525">
              <a:noFill/>
              <a:miter lim="800000"/>
              <a:headEnd/>
              <a:tailEnd/>
            </a:ln>
          </p:spPr>
        </p:pic>
        <p:sp>
          <p:nvSpPr>
            <p:cNvPr id="36884" name="Text Box 30"/>
            <p:cNvSpPr txBox="1">
              <a:spLocks noChangeArrowheads="1"/>
            </p:cNvSpPr>
            <p:nvPr/>
          </p:nvSpPr>
          <p:spPr bwMode="auto">
            <a:xfrm>
              <a:off x="3617" y="1162"/>
              <a:ext cx="204" cy="398"/>
            </a:xfrm>
            <a:prstGeom prst="rect">
              <a:avLst/>
            </a:prstGeom>
            <a:noFill/>
            <a:ln w="9525">
              <a:noFill/>
              <a:miter lim="800000"/>
              <a:headEnd/>
              <a:tailEnd/>
            </a:ln>
          </p:spPr>
          <p:txBody>
            <a:bodyPr anchor="ctr"/>
            <a:lstStyle/>
            <a:p>
              <a:pPr algn="ctr"/>
              <a:endParaRPr lang="ru-RU">
                <a:solidFill>
                  <a:srgbClr val="FFFFFF"/>
                </a:solidFill>
                <a:latin typeface="Calibri" pitchFamily="34" charset="0"/>
              </a:endParaRPr>
            </a:p>
          </p:txBody>
        </p:sp>
      </p:grpSp>
      <p:sp>
        <p:nvSpPr>
          <p:cNvPr id="22" name="Скругленный прямоугольник 11"/>
          <p:cNvSpPr>
            <a:spLocks noChangeArrowheads="1"/>
          </p:cNvSpPr>
          <p:nvPr/>
        </p:nvSpPr>
        <p:spPr bwMode="auto">
          <a:xfrm>
            <a:off x="179512" y="4149080"/>
            <a:ext cx="8677151" cy="2593032"/>
          </a:xfrm>
          <a:prstGeom prst="roundRect">
            <a:avLst>
              <a:gd name="adj" fmla="val 16667"/>
            </a:avLst>
          </a:prstGeom>
          <a:gradFill rotWithShape="1">
            <a:gsLst>
              <a:gs pos="0">
                <a:srgbClr val="EBEBFF"/>
              </a:gs>
              <a:gs pos="100000">
                <a:srgbClr val="B7B7FF"/>
              </a:gs>
            </a:gsLst>
            <a:lin ang="5400000" scaled="1"/>
          </a:gradFill>
          <a:ln w="9525" algn="ctr">
            <a:solidFill>
              <a:srgbClr val="2E2ECB"/>
            </a:solidFill>
            <a:round/>
            <a:headEnd/>
            <a:tailEnd/>
          </a:ln>
          <a:effectLst>
            <a:outerShdw dist="20000" dir="5400000" rotWithShape="0">
              <a:srgbClr val="000000">
                <a:alpha val="37999"/>
              </a:srgbClr>
            </a:outerShdw>
          </a:effectLst>
        </p:spPr>
        <p:txBody>
          <a:bodyPr/>
          <a:lstStyle/>
          <a:p>
            <a:pPr marL="342900" indent="-342900" algn="ctr" eaLnBrk="0" hangingPunct="0">
              <a:lnSpc>
                <a:spcPct val="80000"/>
              </a:lnSpc>
              <a:spcBef>
                <a:spcPct val="20000"/>
              </a:spcBef>
            </a:pPr>
            <a:r>
              <a:rPr lang="ru-RU" b="1" dirty="0">
                <a:latin typeface="Liberation Serif" pitchFamily="18" charset="0"/>
              </a:rPr>
              <a:t>ВСЕГО обращений заявителей за предоставлением муниципальных услуг:</a:t>
            </a:r>
          </a:p>
          <a:p>
            <a:pPr marL="342900" indent="-342900" eaLnBrk="0" hangingPunct="0">
              <a:lnSpc>
                <a:spcPct val="80000"/>
              </a:lnSpc>
              <a:spcBef>
                <a:spcPct val="20000"/>
              </a:spcBef>
            </a:pPr>
            <a:r>
              <a:rPr lang="ru-RU" sz="1400" b="1" dirty="0" smtClean="0">
                <a:effectLst>
                  <a:outerShdw blurRad="38100" dist="38100" dir="2700000" algn="tl">
                    <a:srgbClr val="FFFFFF"/>
                  </a:outerShdw>
                </a:effectLst>
                <a:latin typeface="Liberation Serif" pitchFamily="18" charset="0"/>
              </a:rPr>
              <a:t>в </a:t>
            </a:r>
            <a:r>
              <a:rPr lang="ru-RU" sz="1400" b="1" dirty="0">
                <a:effectLst>
                  <a:outerShdw blurRad="38100" dist="38100" dir="2700000" algn="tl">
                    <a:srgbClr val="FFFFFF"/>
                  </a:outerShdw>
                </a:effectLst>
                <a:latin typeface="Liberation Serif" pitchFamily="18" charset="0"/>
              </a:rPr>
              <a:t>2021 году -292 255 заявителей,</a:t>
            </a:r>
          </a:p>
          <a:p>
            <a:pPr marL="342900" indent="-342900" eaLnBrk="0" hangingPunct="0">
              <a:lnSpc>
                <a:spcPct val="80000"/>
              </a:lnSpc>
              <a:spcBef>
                <a:spcPct val="20000"/>
              </a:spcBef>
            </a:pPr>
            <a:r>
              <a:rPr lang="ru-RU" sz="1400" b="1" dirty="0">
                <a:effectLst>
                  <a:outerShdw blurRad="38100" dist="38100" dir="2700000" algn="tl">
                    <a:srgbClr val="FFFFFF"/>
                  </a:outerShdw>
                </a:effectLst>
                <a:latin typeface="Liberation Serif" pitchFamily="18" charset="0"/>
              </a:rPr>
              <a:t>в т.ч. через МФЦ – </a:t>
            </a:r>
            <a:r>
              <a:rPr lang="ru-RU" sz="1400" b="1" dirty="0" smtClean="0">
                <a:effectLst>
                  <a:outerShdw blurRad="38100" dist="38100" dir="2700000" algn="tl">
                    <a:srgbClr val="FFFFFF"/>
                  </a:outerShdw>
                </a:effectLst>
                <a:latin typeface="Liberation Serif" pitchFamily="18" charset="0"/>
              </a:rPr>
              <a:t>21322</a:t>
            </a:r>
          </a:p>
          <a:p>
            <a:pPr marL="342900" indent="-342900" eaLnBrk="0" hangingPunct="0">
              <a:lnSpc>
                <a:spcPct val="80000"/>
              </a:lnSpc>
              <a:spcBef>
                <a:spcPct val="20000"/>
              </a:spcBef>
            </a:pPr>
            <a:r>
              <a:rPr lang="ru-RU" sz="1400" b="1" dirty="0" smtClean="0">
                <a:effectLst>
                  <a:outerShdw blurRad="38100" dist="38100" dir="2700000" algn="tl">
                    <a:srgbClr val="FFFFFF"/>
                  </a:outerShdw>
                </a:effectLst>
                <a:latin typeface="Liberation Serif" pitchFamily="18" charset="0"/>
              </a:rPr>
              <a:t>в 2022 году – 311487 заявителей, </a:t>
            </a:r>
          </a:p>
          <a:p>
            <a:pPr marL="342900" indent="-342900" eaLnBrk="0" hangingPunct="0">
              <a:lnSpc>
                <a:spcPct val="80000"/>
              </a:lnSpc>
              <a:spcBef>
                <a:spcPct val="20000"/>
              </a:spcBef>
            </a:pPr>
            <a:r>
              <a:rPr lang="ru-RU" sz="1400" b="1" dirty="0" smtClean="0">
                <a:effectLst>
                  <a:outerShdw blurRad="38100" dist="38100" dir="2700000" algn="tl">
                    <a:srgbClr val="FFFFFF"/>
                  </a:outerShdw>
                </a:effectLst>
                <a:latin typeface="Liberation Serif" pitchFamily="18" charset="0"/>
              </a:rPr>
              <a:t>в т.ч. через МФЦ  – 15167  заявителей</a:t>
            </a:r>
          </a:p>
          <a:p>
            <a:pPr marL="342900" indent="-342900" eaLnBrk="0" hangingPunct="0">
              <a:lnSpc>
                <a:spcPct val="80000"/>
              </a:lnSpc>
              <a:spcBef>
                <a:spcPct val="20000"/>
              </a:spcBef>
            </a:pPr>
            <a:r>
              <a:rPr lang="ru-RU" sz="1400" b="1" dirty="0" smtClean="0">
                <a:effectLst>
                  <a:outerShdw blurRad="38100" dist="38100" dir="2700000" algn="tl">
                    <a:srgbClr val="FFFFFF"/>
                  </a:outerShdw>
                </a:effectLst>
                <a:latin typeface="Liberation Serif" pitchFamily="18" charset="0"/>
              </a:rPr>
              <a:t>в 2023 году – 313539 заявителей, </a:t>
            </a:r>
          </a:p>
          <a:p>
            <a:pPr marL="342900" indent="-342900" eaLnBrk="0" hangingPunct="0">
              <a:lnSpc>
                <a:spcPct val="80000"/>
              </a:lnSpc>
              <a:spcBef>
                <a:spcPct val="20000"/>
              </a:spcBef>
            </a:pPr>
            <a:r>
              <a:rPr lang="ru-RU" sz="1400" b="1" dirty="0" smtClean="0">
                <a:effectLst>
                  <a:outerShdw blurRad="38100" dist="38100" dir="2700000" algn="tl">
                    <a:srgbClr val="FFFFFF"/>
                  </a:outerShdw>
                </a:effectLst>
                <a:latin typeface="Liberation Serif" pitchFamily="18" charset="0"/>
              </a:rPr>
              <a:t>в т.ч. через МФЦ  – 6650 </a:t>
            </a:r>
            <a:r>
              <a:rPr lang="ru-RU" sz="1400" b="1" dirty="0" smtClean="0">
                <a:effectLst>
                  <a:outerShdw blurRad="38100" dist="38100" dir="2700000" algn="tl">
                    <a:srgbClr val="FFFFFF"/>
                  </a:outerShdw>
                </a:effectLst>
                <a:latin typeface="Liberation Serif" pitchFamily="18" charset="0"/>
              </a:rPr>
              <a:t>заявителей</a:t>
            </a:r>
          </a:p>
          <a:p>
            <a:pPr marL="342900" indent="-342900" eaLnBrk="0" hangingPunct="0">
              <a:lnSpc>
                <a:spcPct val="80000"/>
              </a:lnSpc>
              <a:spcBef>
                <a:spcPct val="20000"/>
              </a:spcBef>
            </a:pPr>
            <a:r>
              <a:rPr lang="ru-RU" sz="1400" b="1" dirty="0" smtClean="0">
                <a:effectLst>
                  <a:outerShdw blurRad="38100" dist="38100" dir="2700000" algn="tl">
                    <a:srgbClr val="FFFFFF"/>
                  </a:outerShdw>
                </a:effectLst>
                <a:latin typeface="Liberation Serif" pitchFamily="18" charset="0"/>
              </a:rPr>
              <a:t>в </a:t>
            </a:r>
            <a:r>
              <a:rPr lang="ru-RU" sz="1400" b="1" dirty="0" smtClean="0">
                <a:effectLst>
                  <a:outerShdw blurRad="38100" dist="38100" dir="2700000" algn="tl">
                    <a:srgbClr val="FFFFFF"/>
                  </a:outerShdw>
                </a:effectLst>
                <a:latin typeface="Liberation Serif" pitchFamily="18" charset="0"/>
              </a:rPr>
              <a:t>2024 </a:t>
            </a:r>
            <a:r>
              <a:rPr lang="ru-RU" sz="1400" b="1" dirty="0" smtClean="0">
                <a:effectLst>
                  <a:outerShdw blurRad="38100" dist="38100" dir="2700000" algn="tl">
                    <a:srgbClr val="FFFFFF"/>
                  </a:outerShdw>
                </a:effectLst>
                <a:latin typeface="Liberation Serif" pitchFamily="18" charset="0"/>
              </a:rPr>
              <a:t>году </a:t>
            </a:r>
            <a:r>
              <a:rPr lang="ru-RU" sz="1400" b="1" dirty="0" smtClean="0">
                <a:effectLst>
                  <a:outerShdw blurRad="38100" dist="38100" dir="2700000" algn="tl">
                    <a:srgbClr val="FFFFFF"/>
                  </a:outerShdw>
                </a:effectLst>
                <a:latin typeface="Liberation Serif" pitchFamily="18" charset="0"/>
              </a:rPr>
              <a:t>-406453 </a:t>
            </a:r>
            <a:r>
              <a:rPr lang="ru-RU" sz="1400" b="1" dirty="0" smtClean="0">
                <a:effectLst>
                  <a:outerShdw blurRad="38100" dist="38100" dir="2700000" algn="tl">
                    <a:srgbClr val="FFFFFF"/>
                  </a:outerShdw>
                </a:effectLst>
                <a:latin typeface="Liberation Serif" pitchFamily="18" charset="0"/>
              </a:rPr>
              <a:t>заявителей,</a:t>
            </a:r>
          </a:p>
          <a:p>
            <a:pPr marL="342900" indent="-342900" eaLnBrk="0" hangingPunct="0">
              <a:lnSpc>
                <a:spcPct val="80000"/>
              </a:lnSpc>
              <a:spcBef>
                <a:spcPct val="20000"/>
              </a:spcBef>
            </a:pPr>
            <a:r>
              <a:rPr lang="ru-RU" sz="1400" b="1" dirty="0" smtClean="0">
                <a:effectLst>
                  <a:outerShdw blurRad="38100" dist="38100" dir="2700000" algn="tl">
                    <a:srgbClr val="FFFFFF"/>
                  </a:outerShdw>
                </a:effectLst>
                <a:latin typeface="Liberation Serif" pitchFamily="18" charset="0"/>
              </a:rPr>
              <a:t>в т.ч. через МФЦ </a:t>
            </a:r>
            <a:r>
              <a:rPr lang="ru-RU" sz="1400" b="1" dirty="0" smtClean="0">
                <a:effectLst>
                  <a:outerShdw blurRad="38100" dist="38100" dir="2700000" algn="tl">
                    <a:srgbClr val="FFFFFF"/>
                  </a:outerShdw>
                </a:effectLst>
                <a:latin typeface="Liberation Serif" pitchFamily="18" charset="0"/>
              </a:rPr>
              <a:t>-5298</a:t>
            </a:r>
            <a:endParaRPr lang="ru-RU" sz="1400" b="1" dirty="0" smtClean="0">
              <a:effectLst>
                <a:outerShdw blurRad="38100" dist="38100" dir="2700000" algn="tl">
                  <a:srgbClr val="FFFFFF"/>
                </a:outerShdw>
              </a:effectLst>
              <a:latin typeface="Liberation Serif" pitchFamily="18" charset="0"/>
            </a:endParaRPr>
          </a:p>
          <a:p>
            <a:pPr marL="342900" indent="-342900" eaLnBrk="0" hangingPunct="0">
              <a:lnSpc>
                <a:spcPct val="80000"/>
              </a:lnSpc>
              <a:spcBef>
                <a:spcPct val="20000"/>
              </a:spcBef>
            </a:pPr>
            <a:endParaRPr lang="ru-RU" sz="1400" b="1" dirty="0" smtClean="0">
              <a:effectLst>
                <a:outerShdw blurRad="38100" dist="38100" dir="2700000" algn="tl">
                  <a:srgbClr val="FFFFFF"/>
                </a:outerShdw>
              </a:effectLst>
              <a:latin typeface="Liberation Serif" pitchFamily="18" charset="0"/>
            </a:endParaRPr>
          </a:p>
          <a:p>
            <a:pPr marL="342900" indent="-342900" eaLnBrk="0" hangingPunct="0">
              <a:lnSpc>
                <a:spcPct val="80000"/>
              </a:lnSpc>
              <a:spcBef>
                <a:spcPct val="20000"/>
              </a:spcBef>
            </a:pPr>
            <a:endParaRPr lang="ru-RU" sz="1400" b="1" dirty="0" smtClean="0">
              <a:effectLst>
                <a:outerShdw blurRad="38100" dist="38100" dir="2700000" algn="tl">
                  <a:srgbClr val="FFFFFF"/>
                </a:outerShdw>
              </a:effectLst>
              <a:latin typeface="Liberation Serif" pitchFamily="18" charset="0"/>
            </a:endParaRPr>
          </a:p>
          <a:p>
            <a:pPr marL="342900" indent="-342900" eaLnBrk="0" hangingPunct="0">
              <a:lnSpc>
                <a:spcPct val="80000"/>
              </a:lnSpc>
              <a:spcBef>
                <a:spcPct val="20000"/>
              </a:spcBef>
            </a:pPr>
            <a:endParaRPr lang="ru-RU" sz="1400" b="1" dirty="0" smtClean="0">
              <a:effectLst>
                <a:outerShdw blurRad="38100" dist="38100" dir="2700000" algn="tl">
                  <a:srgbClr val="FFFFFF"/>
                </a:outerShdw>
              </a:effectLst>
              <a:latin typeface="Liberation Serif" pitchFamily="18" charset="0"/>
            </a:endParaRPr>
          </a:p>
          <a:p>
            <a:pPr marL="342900" indent="-342900" eaLnBrk="0" hangingPunct="0">
              <a:lnSpc>
                <a:spcPct val="80000"/>
              </a:lnSpc>
              <a:spcBef>
                <a:spcPct val="20000"/>
              </a:spcBef>
            </a:pPr>
            <a:endParaRPr lang="ru-RU" sz="1400" b="1" dirty="0">
              <a:effectLst>
                <a:outerShdw blurRad="38100" dist="38100" dir="2700000" algn="tl">
                  <a:srgbClr val="FFFFFF"/>
                </a:outerShdw>
              </a:effectLst>
              <a:latin typeface="Liberation Serif" pitchFamily="18" charset="0"/>
            </a:endParaRPr>
          </a:p>
          <a:p>
            <a:pPr marL="342900" indent="-342900" algn="ctr" eaLnBrk="0" hangingPunct="0">
              <a:lnSpc>
                <a:spcPct val="80000"/>
              </a:lnSpc>
            </a:pPr>
            <a:endParaRPr lang="ru-RU" sz="1200" b="1" dirty="0">
              <a:solidFill>
                <a:srgbClr val="000099"/>
              </a:solidFill>
              <a:effectLst>
                <a:outerShdw blurRad="38100" dist="38100" dir="2700000" algn="tl">
                  <a:srgbClr val="000000"/>
                </a:outerShdw>
              </a:effectLst>
              <a:latin typeface="Times New Roman" pitchFamily="18" charset="0"/>
              <a:cs typeface="Times New Roman" pitchFamily="18" charset="0"/>
            </a:endParaRPr>
          </a:p>
        </p:txBody>
      </p:sp>
      <p:graphicFrame>
        <p:nvGraphicFramePr>
          <p:cNvPr id="23" name="Диаграмма 22"/>
          <p:cNvGraphicFramePr/>
          <p:nvPr/>
        </p:nvGraphicFramePr>
        <p:xfrm>
          <a:off x="2771800" y="2348880"/>
          <a:ext cx="5976664" cy="4248472"/>
        </p:xfrm>
        <a:graphic>
          <a:graphicData uri="http://schemas.openxmlformats.org/drawingml/2006/chart">
            <c:chart xmlns:c="http://schemas.openxmlformats.org/drawingml/2006/chart" xmlns:r="http://schemas.openxmlformats.org/officeDocument/2006/relationships" r:id="rId7"/>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3" name="Picture 5" descr="gerb"/>
          <p:cNvPicPr>
            <a:picLocks noChangeAspect="1" noChangeArrowheads="1"/>
          </p:cNvPicPr>
          <p:nvPr/>
        </p:nvPicPr>
        <p:blipFill>
          <a:blip r:embed="rId3" cstate="print"/>
          <a:srcRect/>
          <a:stretch>
            <a:fillRect/>
          </a:stretch>
        </p:blipFill>
        <p:spPr bwMode="auto">
          <a:xfrm>
            <a:off x="539750" y="260350"/>
            <a:ext cx="690563" cy="1049338"/>
          </a:xfrm>
          <a:prstGeom prst="rect">
            <a:avLst/>
          </a:prstGeom>
          <a:noFill/>
          <a:ln w="9525">
            <a:noFill/>
            <a:miter lim="800000"/>
            <a:headEnd/>
            <a:tailEnd/>
          </a:ln>
        </p:spPr>
      </p:pic>
      <p:cxnSp>
        <p:nvCxnSpPr>
          <p:cNvPr id="3" name="Прямая соединительная линия 2"/>
          <p:cNvCxnSpPr/>
          <p:nvPr/>
        </p:nvCxnSpPr>
        <p:spPr>
          <a:xfrm>
            <a:off x="1806575" y="1125538"/>
            <a:ext cx="7337425" cy="0"/>
          </a:xfrm>
          <a:prstGeom prst="line">
            <a:avLst/>
          </a:prstGeom>
          <a:ln w="41275" cap="rnd" cmpd="dbl">
            <a:solidFill>
              <a:srgbClr val="0B4EE3"/>
            </a:solidFill>
          </a:ln>
        </p:spPr>
        <p:style>
          <a:lnRef idx="1">
            <a:schemeClr val="accent1"/>
          </a:lnRef>
          <a:fillRef idx="0">
            <a:schemeClr val="accent1"/>
          </a:fillRef>
          <a:effectRef idx="0">
            <a:schemeClr val="accent1"/>
          </a:effectRef>
          <a:fontRef idx="minor">
            <a:schemeClr val="tx1"/>
          </a:fontRef>
        </p:style>
      </p:cxnSp>
      <p:sp>
        <p:nvSpPr>
          <p:cNvPr id="11" name="Прямоугольник 10"/>
          <p:cNvSpPr/>
          <p:nvPr/>
        </p:nvSpPr>
        <p:spPr>
          <a:xfrm>
            <a:off x="1042988" y="2965450"/>
            <a:ext cx="4141787" cy="339725"/>
          </a:xfrm>
          <a:prstGeom prst="rect">
            <a:avLst/>
          </a:prstGeom>
        </p:spPr>
        <p:txBody>
          <a:bodyPr>
            <a:spAutoFit/>
          </a:bodyPr>
          <a:lstStyle/>
          <a:p>
            <a:pPr algn="ctr" eaLnBrk="0" hangingPunct="0">
              <a:defRPr/>
            </a:pPr>
            <a:r>
              <a:rPr lang="ru-RU" sz="1600" b="1" dirty="0">
                <a:solidFill>
                  <a:srgbClr val="FF0000"/>
                </a:solidFill>
                <a:effectLst>
                  <a:outerShdw blurRad="38100" dist="38100" dir="2700000" algn="tl">
                    <a:srgbClr val="000000">
                      <a:alpha val="43137"/>
                    </a:srgbClr>
                  </a:outerShdw>
                </a:effectLst>
                <a:cs typeface="+mn-cs"/>
              </a:rPr>
              <a:t> </a:t>
            </a:r>
          </a:p>
        </p:txBody>
      </p:sp>
      <p:cxnSp>
        <p:nvCxnSpPr>
          <p:cNvPr id="10" name="Прямая соединительная линия 9"/>
          <p:cNvCxnSpPr/>
          <p:nvPr/>
        </p:nvCxnSpPr>
        <p:spPr>
          <a:xfrm>
            <a:off x="1806575" y="1052513"/>
            <a:ext cx="7337425" cy="0"/>
          </a:xfrm>
          <a:prstGeom prst="line">
            <a:avLst/>
          </a:prstGeom>
          <a:ln w="41275" cap="rnd" cmpd="dbl">
            <a:solidFill>
              <a:srgbClr val="00B050"/>
            </a:solidFill>
          </a:ln>
        </p:spPr>
        <p:style>
          <a:lnRef idx="1">
            <a:schemeClr val="accent1"/>
          </a:lnRef>
          <a:fillRef idx="0">
            <a:schemeClr val="accent1"/>
          </a:fillRef>
          <a:effectRef idx="0">
            <a:schemeClr val="accent1"/>
          </a:effectRef>
          <a:fontRef idx="minor">
            <a:schemeClr val="tx1"/>
          </a:fontRef>
        </p:style>
      </p:cxnSp>
      <p:sp>
        <p:nvSpPr>
          <p:cNvPr id="30" name="Прямоугольник 29"/>
          <p:cNvSpPr/>
          <p:nvPr/>
        </p:nvSpPr>
        <p:spPr>
          <a:xfrm>
            <a:off x="514350" y="2838450"/>
            <a:ext cx="6073775" cy="693738"/>
          </a:xfrm>
          <a:prstGeom prst="rect">
            <a:avLst/>
          </a:prstGeom>
        </p:spPr>
        <p:txBody>
          <a:bodyPr>
            <a:spAutoFit/>
          </a:bodyPr>
          <a:lstStyle/>
          <a:p>
            <a:pPr marL="342900" indent="-342900" algn="just" eaLnBrk="0" hangingPunct="0">
              <a:lnSpc>
                <a:spcPct val="115000"/>
              </a:lnSpc>
              <a:spcAft>
                <a:spcPts val="0"/>
              </a:spcAft>
              <a:buClr>
                <a:srgbClr val="FF0000"/>
              </a:buClr>
              <a:buFont typeface="Wingdings" pitchFamily="2" charset="2"/>
              <a:buChar char="q"/>
              <a:defRPr/>
            </a:pPr>
            <a:endParaRPr lang="ru-RU" b="1" i="1" dirty="0">
              <a:solidFill>
                <a:srgbClr val="FF0000"/>
              </a:solidFill>
              <a:effectLst>
                <a:outerShdw blurRad="38100" dist="38100" dir="2700000" algn="tl">
                  <a:srgbClr val="000000">
                    <a:alpha val="43137"/>
                  </a:srgbClr>
                </a:outerShdw>
              </a:effectLst>
              <a:latin typeface="Times New Roman"/>
              <a:ea typeface="Calibri"/>
              <a:cs typeface="Times New Roman"/>
            </a:endParaRPr>
          </a:p>
          <a:p>
            <a:pPr marL="342900" indent="-342900" algn="just" eaLnBrk="0" hangingPunct="0">
              <a:lnSpc>
                <a:spcPct val="115000"/>
              </a:lnSpc>
              <a:spcAft>
                <a:spcPts val="0"/>
              </a:spcAft>
              <a:buClr>
                <a:srgbClr val="FF0000"/>
              </a:buClr>
              <a:buFont typeface="Wingdings" pitchFamily="2" charset="2"/>
              <a:buChar char="q"/>
              <a:defRPr/>
            </a:pPr>
            <a:endParaRPr lang="ru-RU" sz="1600" dirty="0">
              <a:solidFill>
                <a:srgbClr val="000000"/>
              </a:solidFill>
              <a:latin typeface="Times New Roman"/>
              <a:ea typeface="Calibri"/>
              <a:cs typeface="Times New Roman"/>
            </a:endParaRPr>
          </a:p>
        </p:txBody>
      </p:sp>
      <p:sp>
        <p:nvSpPr>
          <p:cNvPr id="17" name="Прямоугольник 11"/>
          <p:cNvSpPr>
            <a:spLocks noChangeArrowheads="1"/>
          </p:cNvSpPr>
          <p:nvPr/>
        </p:nvSpPr>
        <p:spPr bwMode="auto">
          <a:xfrm>
            <a:off x="0" y="5445125"/>
            <a:ext cx="4535488" cy="584200"/>
          </a:xfrm>
          <a:prstGeom prst="rect">
            <a:avLst/>
          </a:prstGeom>
          <a:noFill/>
          <a:ln>
            <a:noFill/>
          </a:ln>
          <a:extLst/>
        </p:spPr>
        <p:txBody>
          <a:bodyPr>
            <a:spAutoFit/>
          </a:bodyPr>
          <a:lstStyle/>
          <a:p>
            <a:pPr indent="452438" fontAlgn="auto">
              <a:spcBef>
                <a:spcPts val="0"/>
              </a:spcBef>
              <a:spcAft>
                <a:spcPts val="0"/>
              </a:spcAft>
              <a:defRPr/>
            </a:pPr>
            <a:endParaRPr lang="ru-RU" sz="1600" kern="0" dirty="0">
              <a:solidFill>
                <a:srgbClr val="000000"/>
              </a:solidFill>
              <a:cs typeface="+mn-cs"/>
            </a:endParaRPr>
          </a:p>
          <a:p>
            <a:pPr indent="452438" fontAlgn="auto">
              <a:spcBef>
                <a:spcPts val="0"/>
              </a:spcBef>
              <a:spcAft>
                <a:spcPts val="0"/>
              </a:spcAft>
              <a:defRPr/>
            </a:pPr>
            <a:endParaRPr lang="ru-RU" sz="1600" kern="0" dirty="0">
              <a:solidFill>
                <a:srgbClr val="000000"/>
              </a:solidFill>
              <a:cs typeface="+mn-cs"/>
            </a:endParaRPr>
          </a:p>
        </p:txBody>
      </p:sp>
      <p:sp>
        <p:nvSpPr>
          <p:cNvPr id="9" name="Заголовок 1"/>
          <p:cNvSpPr txBox="1">
            <a:spLocks/>
          </p:cNvSpPr>
          <p:nvPr/>
        </p:nvSpPr>
        <p:spPr>
          <a:xfrm>
            <a:off x="1371600" y="188913"/>
            <a:ext cx="7772400" cy="576262"/>
          </a:xfrm>
          <a:prstGeom prst="rect">
            <a:avLst/>
          </a:prstGeom>
        </p:spPr>
        <p:txBody>
          <a:bodyPr/>
          <a:lstStyle/>
          <a:p>
            <a:pPr algn="ctr" eaLnBrk="0" hangingPunct="0">
              <a:defRPr/>
            </a:pPr>
            <a:endParaRPr lang="ru-RU" sz="1600" b="1" dirty="0">
              <a:ln w="9000" cmpd="sng">
                <a:noFill/>
                <a:prstDash val="solid"/>
              </a:ln>
              <a:solidFill>
                <a:srgbClr val="000099"/>
              </a:solidFill>
              <a:effectLst>
                <a:outerShdw blurRad="38100" dist="38100" dir="2700000" algn="tl">
                  <a:srgbClr val="000000">
                    <a:alpha val="43137"/>
                  </a:srgbClr>
                </a:outerShdw>
              </a:effectLst>
              <a:latin typeface="+mj-lt"/>
              <a:ea typeface="+mj-ea"/>
              <a:cs typeface="+mj-cs"/>
            </a:endParaRPr>
          </a:p>
        </p:txBody>
      </p:sp>
      <p:sp>
        <p:nvSpPr>
          <p:cNvPr id="46090" name="Rectangle 10"/>
          <p:cNvSpPr>
            <a:spLocks noChangeArrowheads="1"/>
          </p:cNvSpPr>
          <p:nvPr/>
        </p:nvSpPr>
        <p:spPr bwMode="auto">
          <a:xfrm>
            <a:off x="1268413" y="549275"/>
            <a:ext cx="5730875" cy="400050"/>
          </a:xfrm>
          <a:prstGeom prst="rect">
            <a:avLst/>
          </a:prstGeom>
          <a:noFill/>
          <a:ln w="9525">
            <a:noFill/>
            <a:miter lim="800000"/>
            <a:headEnd/>
            <a:tailEnd/>
          </a:ln>
          <a:effectLst/>
        </p:spPr>
        <p:txBody>
          <a:bodyPr wrap="none">
            <a:spAutoFit/>
          </a:bodyPr>
          <a:lstStyle/>
          <a:p>
            <a:pPr algn="ctr" eaLnBrk="0" hangingPunct="0"/>
            <a:r>
              <a:rPr lang="ru-RU" b="1">
                <a:solidFill>
                  <a:schemeClr val="accent2"/>
                </a:solidFill>
                <a:effectLst>
                  <a:outerShdw blurRad="38100" dist="38100" dir="2700000" algn="tl">
                    <a:srgbClr val="000000"/>
                  </a:outerShdw>
                </a:effectLst>
                <a:latin typeface="Arial" charset="0"/>
              </a:rPr>
              <a:t>                      </a:t>
            </a:r>
            <a:r>
              <a:rPr lang="ru-RU" sz="2000" b="1">
                <a:solidFill>
                  <a:schemeClr val="accent2"/>
                </a:solidFill>
                <a:effectLst>
                  <a:outerShdw blurRad="38100" dist="38100" dir="2700000" algn="tl">
                    <a:srgbClr val="000000"/>
                  </a:outerShdw>
                </a:effectLst>
                <a:latin typeface="Liberation Serif" pitchFamily="18" charset="0"/>
              </a:rPr>
              <a:t>МУНИЦИПАЛЬНЫЙ КОНТРОЛЬ</a:t>
            </a:r>
          </a:p>
        </p:txBody>
      </p:sp>
      <p:sp>
        <p:nvSpPr>
          <p:cNvPr id="38921" name="Rectangle 69"/>
          <p:cNvSpPr>
            <a:spLocks noChangeArrowheads="1"/>
          </p:cNvSpPr>
          <p:nvPr/>
        </p:nvSpPr>
        <p:spPr bwMode="auto">
          <a:xfrm>
            <a:off x="2555776" y="1412776"/>
            <a:ext cx="4314825" cy="2305050"/>
          </a:xfrm>
          <a:prstGeom prst="rect">
            <a:avLst/>
          </a:prstGeom>
          <a:noFill/>
          <a:ln w="9525">
            <a:noFill/>
            <a:miter lim="800000"/>
            <a:headEnd/>
            <a:tailEnd/>
          </a:ln>
        </p:spPr>
        <p:txBody>
          <a:bodyPr/>
          <a:lstStyle/>
          <a:p>
            <a:pPr marL="342900" indent="-342900" algn="ctr" eaLnBrk="0" hangingPunct="0">
              <a:spcBef>
                <a:spcPct val="20000"/>
              </a:spcBef>
            </a:pPr>
            <a:r>
              <a:rPr lang="ru-RU" sz="1400" b="1" dirty="0">
                <a:latin typeface="Liberation Serif" pitchFamily="18" charset="0"/>
              </a:rPr>
              <a:t>ООА СГО «Комитет по управлению муниципальным имуществом»</a:t>
            </a:r>
          </a:p>
          <a:p>
            <a:pPr marL="342900" indent="-342900" algn="ctr" eaLnBrk="0" hangingPunct="0">
              <a:spcBef>
                <a:spcPct val="20000"/>
              </a:spcBef>
              <a:buFontTx/>
              <a:buChar char="•"/>
            </a:pPr>
            <a:endParaRPr lang="ru-RU" sz="1400" b="1" dirty="0">
              <a:latin typeface="Liberation Serif" pitchFamily="18" charset="0"/>
            </a:endParaRPr>
          </a:p>
          <a:p>
            <a:pPr marL="342900" indent="-342900" algn="ctr" eaLnBrk="0" hangingPunct="0">
              <a:spcBef>
                <a:spcPct val="20000"/>
              </a:spcBef>
              <a:buFont typeface="Wingdings" pitchFamily="2" charset="2"/>
              <a:buChar char="ü"/>
            </a:pPr>
            <a:r>
              <a:rPr lang="ru-RU" sz="1300" dirty="0">
                <a:latin typeface="Liberation Serif" pitchFamily="18" charset="0"/>
              </a:rPr>
              <a:t>Осуществление муниципального земельного контроля на территории  Серовского городского округа</a:t>
            </a:r>
            <a:r>
              <a:rPr lang="ru-RU" sz="1200" dirty="0">
                <a:latin typeface="Liberation Serif" pitchFamily="18" charset="0"/>
              </a:rPr>
              <a:t> </a:t>
            </a:r>
          </a:p>
          <a:p>
            <a:pPr marL="342900" indent="-342900" algn="ctr" eaLnBrk="0" hangingPunct="0">
              <a:spcBef>
                <a:spcPct val="20000"/>
              </a:spcBef>
              <a:buFont typeface="Wingdings" pitchFamily="2" charset="2"/>
              <a:buChar char="ü"/>
            </a:pPr>
            <a:endParaRPr lang="ru-RU" sz="700" dirty="0">
              <a:latin typeface="Liberation Serif" pitchFamily="18" charset="0"/>
            </a:endParaRPr>
          </a:p>
          <a:p>
            <a:pPr marL="342900" indent="-342900" algn="ctr" eaLnBrk="0" hangingPunct="0">
              <a:spcBef>
                <a:spcPct val="20000"/>
              </a:spcBef>
              <a:buFont typeface="Wingdings" pitchFamily="2" charset="2"/>
              <a:buChar char="ü"/>
            </a:pPr>
            <a:r>
              <a:rPr lang="ru-RU" sz="1300" dirty="0">
                <a:latin typeface="Liberation Serif" pitchFamily="18" charset="0"/>
              </a:rPr>
              <a:t>Осуществление муниципального лесного контроля на территории Серовского городского округа</a:t>
            </a:r>
          </a:p>
        </p:txBody>
      </p:sp>
      <p:sp>
        <p:nvSpPr>
          <p:cNvPr id="38923" name="Rectangle 71"/>
          <p:cNvSpPr>
            <a:spLocks noChangeArrowheads="1"/>
          </p:cNvSpPr>
          <p:nvPr/>
        </p:nvSpPr>
        <p:spPr bwMode="auto">
          <a:xfrm>
            <a:off x="468313" y="4221163"/>
            <a:ext cx="8064500" cy="2160587"/>
          </a:xfrm>
          <a:prstGeom prst="rect">
            <a:avLst/>
          </a:prstGeom>
          <a:noFill/>
          <a:ln w="9525">
            <a:noFill/>
            <a:miter lim="800000"/>
            <a:headEnd/>
            <a:tailEnd/>
          </a:ln>
        </p:spPr>
        <p:txBody>
          <a:bodyPr/>
          <a:lstStyle/>
          <a:p>
            <a:pPr marL="342900" indent="-342900" algn="ctr" eaLnBrk="0" hangingPunct="0">
              <a:spcBef>
                <a:spcPct val="20000"/>
              </a:spcBef>
            </a:pPr>
            <a:r>
              <a:rPr lang="ru-RU" sz="1400" b="1">
                <a:latin typeface="Liberation Serif" pitchFamily="18" charset="0"/>
              </a:rPr>
              <a:t>ООА СГО «Комитет по энергетике, транспорту, свяжи и жилищно-коммунальному хозяйству»</a:t>
            </a:r>
          </a:p>
          <a:p>
            <a:pPr marL="342900" indent="-342900" algn="ctr" eaLnBrk="0" hangingPunct="0">
              <a:spcBef>
                <a:spcPct val="20000"/>
              </a:spcBef>
            </a:pPr>
            <a:endParaRPr lang="ru-RU" sz="800" b="1">
              <a:latin typeface="Liberation Serif" pitchFamily="18" charset="0"/>
            </a:endParaRPr>
          </a:p>
          <a:p>
            <a:pPr marL="342900" indent="-342900" algn="ctr" eaLnBrk="0" hangingPunct="0">
              <a:spcBef>
                <a:spcPct val="20000"/>
              </a:spcBef>
              <a:buFont typeface="Wingdings" pitchFamily="2" charset="2"/>
              <a:buChar char="ü"/>
            </a:pPr>
            <a:r>
              <a:rPr lang="ru-RU" sz="1300">
                <a:latin typeface="Liberation Serif" pitchFamily="18" charset="0"/>
              </a:rPr>
              <a:t>Осуществление муниципального жилищного контроля на территории Серовского городского округа</a:t>
            </a:r>
          </a:p>
          <a:p>
            <a:pPr marL="342900" indent="-342900" algn="ctr" eaLnBrk="0" hangingPunct="0">
              <a:spcBef>
                <a:spcPct val="20000"/>
              </a:spcBef>
              <a:buFont typeface="Wingdings" pitchFamily="2" charset="2"/>
              <a:buNone/>
            </a:pPr>
            <a:endParaRPr lang="ru-RU" sz="400">
              <a:latin typeface="Liberation Serif" pitchFamily="18" charset="0"/>
            </a:endParaRPr>
          </a:p>
          <a:p>
            <a:pPr marL="342900" indent="-342900" algn="ctr" eaLnBrk="0" hangingPunct="0">
              <a:spcBef>
                <a:spcPct val="20000"/>
              </a:spcBef>
              <a:buFont typeface="Wingdings" pitchFamily="2" charset="2"/>
              <a:buChar char="ü"/>
            </a:pPr>
            <a:r>
              <a:rPr lang="ru-RU" sz="1300">
                <a:latin typeface="Liberation Serif" pitchFamily="18" charset="0"/>
              </a:rPr>
              <a:t>Осуществление муниципального контроля на автомобильном транспорте, городском наземном электрическом транспорте и в дорожном хозяйстве на территории Серовского городского округа</a:t>
            </a:r>
          </a:p>
          <a:p>
            <a:pPr marL="342900" indent="-342900" algn="ctr" eaLnBrk="0" hangingPunct="0">
              <a:spcBef>
                <a:spcPct val="20000"/>
              </a:spcBef>
              <a:buFont typeface="Wingdings" pitchFamily="2" charset="2"/>
              <a:buNone/>
            </a:pPr>
            <a:endParaRPr lang="ru-RU" sz="500">
              <a:latin typeface="Liberation Serif" pitchFamily="18" charset="0"/>
            </a:endParaRPr>
          </a:p>
          <a:p>
            <a:pPr marL="342900" indent="-342900" algn="ctr" eaLnBrk="0" hangingPunct="0">
              <a:spcBef>
                <a:spcPct val="20000"/>
              </a:spcBef>
              <a:buFont typeface="Wingdings" pitchFamily="2" charset="2"/>
              <a:buChar char="ü"/>
            </a:pPr>
            <a:r>
              <a:rPr lang="ru-RU" sz="1300">
                <a:latin typeface="Liberation Serif" pitchFamily="18" charset="0"/>
              </a:rPr>
              <a:t>Осуществление муниципального контроля в сфере благоустройства на территории Серовского городского округа</a:t>
            </a:r>
          </a:p>
          <a:p>
            <a:pPr marL="342900" indent="-342900" algn="ctr" eaLnBrk="0" hangingPunct="0">
              <a:spcBef>
                <a:spcPct val="20000"/>
              </a:spcBef>
              <a:buFont typeface="Wingdings" pitchFamily="2" charset="2"/>
              <a:buNone/>
            </a:pPr>
            <a:endParaRPr lang="ru-RU" sz="200">
              <a:latin typeface="Liberation Serif" pitchFamily="18" charset="0"/>
            </a:endParaRPr>
          </a:p>
          <a:p>
            <a:pPr marL="342900" indent="-342900" eaLnBrk="0" hangingPunct="0">
              <a:spcBef>
                <a:spcPct val="20000"/>
              </a:spcBef>
              <a:buFontTx/>
              <a:buChar char="•"/>
            </a:pPr>
            <a:endParaRPr lang="ru-RU" sz="1200">
              <a:latin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idx="4294967295"/>
          </p:nvPr>
        </p:nvSpPr>
        <p:spPr>
          <a:xfrm>
            <a:off x="539750" y="549275"/>
            <a:ext cx="7772400" cy="658813"/>
          </a:xfrm>
        </p:spPr>
        <p:txBody>
          <a:bodyPr/>
          <a:lstStyle/>
          <a:p>
            <a:r>
              <a:rPr lang="ru-RU" sz="2000" b="1" smtClean="0">
                <a:solidFill>
                  <a:srgbClr val="000099"/>
                </a:solidFill>
                <a:effectLst>
                  <a:outerShdw blurRad="38100" dist="38100" dir="2700000" algn="tl">
                    <a:srgbClr val="000000"/>
                  </a:outerShdw>
                </a:effectLst>
              </a:rPr>
              <a:t>    </a:t>
            </a:r>
            <a:r>
              <a:rPr lang="ru-RU" sz="2000" b="1" smtClean="0">
                <a:solidFill>
                  <a:schemeClr val="accent2"/>
                </a:solidFill>
                <a:effectLst>
                  <a:outerShdw blurRad="38100" dist="38100" dir="2700000" algn="tl">
                    <a:srgbClr val="000000"/>
                  </a:outerShdw>
                </a:effectLst>
                <a:latin typeface="Liberation Serif" pitchFamily="18" charset="0"/>
                <a:ea typeface="Liberation Serif" pitchFamily="18" charset="0"/>
                <a:cs typeface="Liberation Serif" pitchFamily="18" charset="0"/>
              </a:rPr>
              <a:t>ИТОГИ  МУНИЦИПАЛЬНОГО  КОНТРОЛЯ</a:t>
            </a:r>
          </a:p>
        </p:txBody>
      </p:sp>
      <p:sp>
        <p:nvSpPr>
          <p:cNvPr id="3" name="Скругленный прямоугольник 11"/>
          <p:cNvSpPr>
            <a:spLocks noChangeArrowheads="1"/>
          </p:cNvSpPr>
          <p:nvPr/>
        </p:nvSpPr>
        <p:spPr bwMode="auto">
          <a:xfrm>
            <a:off x="5076825" y="1412875"/>
            <a:ext cx="3094038" cy="1584325"/>
          </a:xfrm>
          <a:prstGeom prst="roundRect">
            <a:avLst>
              <a:gd name="adj" fmla="val 16667"/>
            </a:avLst>
          </a:prstGeom>
          <a:gradFill rotWithShape="1">
            <a:gsLst>
              <a:gs pos="0">
                <a:srgbClr val="EBEBFF"/>
              </a:gs>
              <a:gs pos="100000">
                <a:srgbClr val="B7B7FF"/>
              </a:gs>
            </a:gsLst>
            <a:lin ang="5400000" scaled="1"/>
          </a:gradFill>
          <a:ln w="9525" algn="ctr">
            <a:solidFill>
              <a:srgbClr val="2E2ECB"/>
            </a:solidFill>
            <a:round/>
            <a:headEnd/>
            <a:tailEnd/>
          </a:ln>
          <a:effectLst>
            <a:outerShdw dist="20000" dir="5400000" rotWithShape="0">
              <a:srgbClr val="000000">
                <a:alpha val="37999"/>
              </a:srgbClr>
            </a:outerShdw>
          </a:effectLst>
        </p:spPr>
        <p:txBody>
          <a:bodyPr/>
          <a:lstStyle/>
          <a:p>
            <a:pPr marL="342900" indent="-342900" eaLnBrk="0" hangingPunct="0">
              <a:lnSpc>
                <a:spcPct val="80000"/>
              </a:lnSpc>
              <a:spcBef>
                <a:spcPct val="20000"/>
              </a:spcBef>
            </a:pPr>
            <a:r>
              <a:rPr lang="ru-RU" sz="1200" b="1" dirty="0">
                <a:effectLst>
                  <a:outerShdw blurRad="38100" dist="38100" dir="2700000" algn="tl">
                    <a:srgbClr val="FFFFFF"/>
                  </a:outerShdw>
                </a:effectLst>
                <a:latin typeface="Liberation Serif" pitchFamily="18" charset="0"/>
              </a:rPr>
              <a:t>Муниципальный жилищный контроль</a:t>
            </a:r>
          </a:p>
          <a:p>
            <a:pPr marL="342900" indent="-342900" algn="ctr" eaLnBrk="0" hangingPunct="0">
              <a:lnSpc>
                <a:spcPct val="80000"/>
              </a:lnSpc>
              <a:spcBef>
                <a:spcPct val="20000"/>
              </a:spcBef>
            </a:pPr>
            <a:r>
              <a:rPr lang="ru-RU" sz="1200" b="1" dirty="0" smtClean="0">
                <a:effectLst>
                  <a:outerShdw blurRad="38100" dist="38100" dir="2700000" algn="tl">
                    <a:srgbClr val="FFFFFF"/>
                  </a:outerShdw>
                </a:effectLst>
                <a:latin typeface="Liberation Serif" pitchFamily="18" charset="0"/>
              </a:rPr>
              <a:t>ПРОВЕДЕНО</a:t>
            </a:r>
            <a:r>
              <a:rPr lang="ru-RU" sz="1200" b="1" dirty="0">
                <a:effectLst>
                  <a:outerShdw blurRad="38100" dist="38100" dir="2700000" algn="tl">
                    <a:srgbClr val="FFFFFF"/>
                  </a:outerShdw>
                </a:effectLst>
                <a:latin typeface="Liberation Serif" pitchFamily="18" charset="0"/>
              </a:rPr>
              <a:t>:</a:t>
            </a:r>
          </a:p>
          <a:p>
            <a:pPr marL="342900" indent="-342900" algn="ctr" eaLnBrk="0" hangingPunct="0">
              <a:lnSpc>
                <a:spcPct val="80000"/>
              </a:lnSpc>
              <a:spcBef>
                <a:spcPct val="20000"/>
              </a:spcBef>
            </a:pPr>
            <a:r>
              <a:rPr lang="ru-RU" sz="1200" b="1" dirty="0">
                <a:effectLst>
                  <a:outerShdw blurRad="38100" dist="38100" dir="2700000" algn="tl">
                    <a:srgbClr val="FFFFFF"/>
                  </a:outerShdw>
                </a:effectLst>
                <a:latin typeface="Liberation Serif" pitchFamily="18" charset="0"/>
              </a:rPr>
              <a:t>В 2019 году –  11 </a:t>
            </a:r>
            <a:r>
              <a:rPr lang="ru-RU" sz="1200" b="1" dirty="0" smtClean="0">
                <a:effectLst>
                  <a:outerShdw blurRad="38100" dist="38100" dir="2700000" algn="tl">
                    <a:srgbClr val="FFFFFF"/>
                  </a:outerShdw>
                </a:effectLst>
                <a:latin typeface="Liberation Serif" pitchFamily="18" charset="0"/>
              </a:rPr>
              <a:t>мероприятий</a:t>
            </a:r>
            <a:endParaRPr lang="ru-RU" sz="1200" b="1" dirty="0">
              <a:effectLst>
                <a:outerShdw blurRad="38100" dist="38100" dir="2700000" algn="tl">
                  <a:srgbClr val="FFFFFF"/>
                </a:outerShdw>
              </a:effectLst>
              <a:latin typeface="Liberation Serif" pitchFamily="18" charset="0"/>
            </a:endParaRPr>
          </a:p>
          <a:p>
            <a:pPr marL="342900" indent="-342900" algn="ctr" eaLnBrk="0" hangingPunct="0">
              <a:lnSpc>
                <a:spcPct val="80000"/>
              </a:lnSpc>
              <a:spcBef>
                <a:spcPct val="20000"/>
              </a:spcBef>
            </a:pPr>
            <a:r>
              <a:rPr lang="ru-RU" sz="1200" b="1" dirty="0">
                <a:effectLst>
                  <a:outerShdw blurRad="38100" dist="38100" dir="2700000" algn="tl">
                    <a:srgbClr val="FFFFFF"/>
                  </a:outerShdw>
                </a:effectLst>
                <a:latin typeface="Liberation Serif" pitchFamily="18" charset="0"/>
              </a:rPr>
              <a:t>В 2020 году – 1 </a:t>
            </a:r>
            <a:r>
              <a:rPr lang="ru-RU" sz="1200" b="1" dirty="0" smtClean="0">
                <a:effectLst>
                  <a:outerShdw blurRad="38100" dist="38100" dir="2700000" algn="tl">
                    <a:srgbClr val="FFFFFF"/>
                  </a:outerShdw>
                </a:effectLst>
                <a:latin typeface="Liberation Serif" pitchFamily="18" charset="0"/>
              </a:rPr>
              <a:t>мероприятие</a:t>
            </a:r>
            <a:endParaRPr lang="ru-RU" sz="1200" b="1" dirty="0">
              <a:effectLst>
                <a:outerShdw blurRad="38100" dist="38100" dir="2700000" algn="tl">
                  <a:srgbClr val="FFFFFF"/>
                </a:outerShdw>
              </a:effectLst>
              <a:latin typeface="Liberation Serif" pitchFamily="18" charset="0"/>
            </a:endParaRPr>
          </a:p>
          <a:p>
            <a:pPr marL="342900" indent="-342900" algn="ctr" eaLnBrk="0" hangingPunct="0">
              <a:lnSpc>
                <a:spcPct val="80000"/>
              </a:lnSpc>
              <a:spcBef>
                <a:spcPct val="20000"/>
              </a:spcBef>
            </a:pPr>
            <a:r>
              <a:rPr lang="ru-RU" sz="1200" b="1" dirty="0">
                <a:effectLst>
                  <a:outerShdw blurRad="38100" dist="38100" dir="2700000" algn="tl">
                    <a:srgbClr val="FFFFFF"/>
                  </a:outerShdw>
                </a:effectLst>
                <a:latin typeface="Liberation Serif" pitchFamily="18" charset="0"/>
              </a:rPr>
              <a:t>   В 2021 году – 11 </a:t>
            </a:r>
            <a:r>
              <a:rPr lang="ru-RU" sz="1200" b="1" dirty="0" smtClean="0">
                <a:effectLst>
                  <a:outerShdw blurRad="38100" dist="38100" dir="2700000" algn="tl">
                    <a:srgbClr val="FFFFFF"/>
                  </a:outerShdw>
                </a:effectLst>
                <a:latin typeface="Liberation Serif" pitchFamily="18" charset="0"/>
              </a:rPr>
              <a:t>мероприятий</a:t>
            </a:r>
            <a:endParaRPr lang="ru-RU" sz="1200" b="1" dirty="0">
              <a:effectLst>
                <a:outerShdw blurRad="38100" dist="38100" dir="2700000" algn="tl">
                  <a:srgbClr val="FFFFFF"/>
                </a:outerShdw>
              </a:effectLst>
              <a:latin typeface="Liberation Serif" pitchFamily="18" charset="0"/>
            </a:endParaRPr>
          </a:p>
          <a:p>
            <a:pPr marL="342900" indent="-342900" algn="ctr" eaLnBrk="0" hangingPunct="0">
              <a:lnSpc>
                <a:spcPct val="80000"/>
              </a:lnSpc>
              <a:spcBef>
                <a:spcPct val="20000"/>
              </a:spcBef>
            </a:pPr>
            <a:r>
              <a:rPr lang="ru-RU" sz="1200" b="1" dirty="0">
                <a:solidFill>
                  <a:srgbClr val="FF0000"/>
                </a:solidFill>
                <a:effectLst>
                  <a:outerShdw blurRad="38100" dist="38100" dir="2700000" algn="tl">
                    <a:srgbClr val="000000"/>
                  </a:outerShdw>
                </a:effectLst>
                <a:latin typeface="Liberation Serif" pitchFamily="18" charset="0"/>
              </a:rPr>
              <a:t> </a:t>
            </a:r>
            <a:r>
              <a:rPr lang="ru-RU" sz="1200" b="1" dirty="0" smtClean="0">
                <a:solidFill>
                  <a:srgbClr val="FF0000"/>
                </a:solidFill>
                <a:effectLst>
                  <a:outerShdw blurRad="38100" dist="38100" dir="2700000" algn="tl">
                    <a:srgbClr val="000000"/>
                  </a:outerShdw>
                </a:effectLst>
                <a:latin typeface="Liberation Serif" pitchFamily="18" charset="0"/>
              </a:rPr>
              <a:t>С </a:t>
            </a:r>
            <a:r>
              <a:rPr lang="ru-RU" sz="1200" b="1" dirty="0">
                <a:solidFill>
                  <a:srgbClr val="FF0000"/>
                </a:solidFill>
                <a:effectLst>
                  <a:outerShdw blurRad="38100" dist="38100" dir="2700000" algn="tl">
                    <a:srgbClr val="000000"/>
                  </a:outerShdw>
                </a:effectLst>
                <a:latin typeface="Liberation Serif" pitchFamily="18" charset="0"/>
              </a:rPr>
              <a:t>2022 году –   </a:t>
            </a:r>
            <a:r>
              <a:rPr lang="ru-RU" sz="1200" b="1" dirty="0" smtClean="0">
                <a:solidFill>
                  <a:srgbClr val="FF0000"/>
                </a:solidFill>
                <a:effectLst>
                  <a:outerShdw blurRad="38100" dist="38100" dir="2700000" algn="tl">
                    <a:srgbClr val="000000"/>
                  </a:outerShdw>
                </a:effectLst>
                <a:latin typeface="Liberation Serif" pitchFamily="18" charset="0"/>
              </a:rPr>
              <a:t>мероприятия не проводились, в связи с мораторием на проверки</a:t>
            </a:r>
            <a:endParaRPr lang="ru-RU" sz="1200" b="1" dirty="0">
              <a:solidFill>
                <a:srgbClr val="FF0000"/>
              </a:solidFill>
              <a:effectLst>
                <a:outerShdw blurRad="38100" dist="38100" dir="2700000" algn="tl">
                  <a:srgbClr val="000000"/>
                </a:outerShdw>
              </a:effectLst>
              <a:latin typeface="Liberation Serif" pitchFamily="18" charset="0"/>
            </a:endParaRPr>
          </a:p>
          <a:p>
            <a:pPr marL="342900" indent="-342900" algn="ctr" eaLnBrk="0" hangingPunct="0">
              <a:lnSpc>
                <a:spcPct val="80000"/>
              </a:lnSpc>
              <a:spcBef>
                <a:spcPct val="20000"/>
              </a:spcBef>
            </a:pPr>
            <a:endParaRPr lang="ru-RU" sz="1200" b="1" dirty="0">
              <a:effectLst>
                <a:outerShdw blurRad="38100" dist="38100" dir="2700000" algn="tl">
                  <a:srgbClr val="FFFFFF"/>
                </a:outerShdw>
              </a:effectLst>
              <a:latin typeface="Liberation Serif" pitchFamily="18" charset="0"/>
            </a:endParaRPr>
          </a:p>
          <a:p>
            <a:pPr marL="342900" indent="-342900" algn="ctr" eaLnBrk="0" hangingPunct="0">
              <a:lnSpc>
                <a:spcPct val="80000"/>
              </a:lnSpc>
            </a:pPr>
            <a:endParaRPr lang="ru-RU" sz="700" b="1" dirty="0">
              <a:solidFill>
                <a:srgbClr val="000099"/>
              </a:solidFill>
              <a:effectLst>
                <a:outerShdw blurRad="38100" dist="38100" dir="2700000" algn="tl">
                  <a:srgbClr val="000000"/>
                </a:outerShdw>
              </a:effectLst>
              <a:latin typeface="Liberation Serif" pitchFamily="18" charset="0"/>
            </a:endParaRPr>
          </a:p>
        </p:txBody>
      </p:sp>
      <p:sp>
        <p:nvSpPr>
          <p:cNvPr id="24" name="Стрелка вниз 23"/>
          <p:cNvSpPr/>
          <p:nvPr/>
        </p:nvSpPr>
        <p:spPr>
          <a:xfrm>
            <a:off x="1885999" y="2952899"/>
            <a:ext cx="648072" cy="793104"/>
          </a:xfrm>
          <a:prstGeom prst="downArrow">
            <a:avLst/>
          </a:prstGeom>
          <a:solidFill>
            <a:srgbClr val="6C97F8"/>
          </a:solidFill>
          <a:ln w="25400" cap="flat" cmpd="sng" algn="ctr">
            <a:solidFill>
              <a:srgbClr val="0A46CC"/>
            </a:solidFill>
            <a:prstDash val="solid"/>
          </a:ln>
          <a:effectLst/>
          <a:scene3d>
            <a:camera prst="orthographicFront"/>
            <a:lightRig rig="threePt" dir="t"/>
          </a:scene3d>
          <a:sp3d>
            <a:bevelT w="114300" prst="artDeco"/>
          </a:sp3d>
        </p:spPr>
        <p:txBody>
          <a:bodyPr anchor="ctr"/>
          <a:lstStyle/>
          <a:p>
            <a:pPr algn="ctr" fontAlgn="auto">
              <a:spcBef>
                <a:spcPts val="0"/>
              </a:spcBef>
              <a:spcAft>
                <a:spcPts val="0"/>
              </a:spcAft>
              <a:defRPr/>
            </a:pPr>
            <a:endParaRPr lang="ru-RU" kern="0">
              <a:solidFill>
                <a:sysClr val="window" lastClr="FFFFFF"/>
              </a:solidFill>
              <a:latin typeface="Calibri"/>
              <a:cs typeface="+mn-cs"/>
            </a:endParaRPr>
          </a:p>
        </p:txBody>
      </p:sp>
      <p:sp>
        <p:nvSpPr>
          <p:cNvPr id="5" name="Стрелка вниз 23"/>
          <p:cNvSpPr/>
          <p:nvPr/>
        </p:nvSpPr>
        <p:spPr>
          <a:xfrm>
            <a:off x="6351637" y="3025924"/>
            <a:ext cx="648072" cy="793104"/>
          </a:xfrm>
          <a:prstGeom prst="downArrow">
            <a:avLst/>
          </a:prstGeom>
          <a:solidFill>
            <a:srgbClr val="6C97F8"/>
          </a:solidFill>
          <a:ln w="25400" cap="flat" cmpd="sng" algn="ctr">
            <a:solidFill>
              <a:srgbClr val="0A46CC"/>
            </a:solidFill>
            <a:prstDash val="solid"/>
          </a:ln>
          <a:effectLst/>
          <a:scene3d>
            <a:camera prst="orthographicFront"/>
            <a:lightRig rig="threePt" dir="t"/>
          </a:scene3d>
          <a:sp3d>
            <a:bevelT w="114300" prst="artDeco"/>
          </a:sp3d>
        </p:spPr>
        <p:txBody>
          <a:bodyPr anchor="ctr"/>
          <a:lstStyle/>
          <a:p>
            <a:pPr algn="ctr" fontAlgn="auto">
              <a:spcBef>
                <a:spcPts val="0"/>
              </a:spcBef>
              <a:spcAft>
                <a:spcPts val="0"/>
              </a:spcAft>
              <a:defRPr/>
            </a:pPr>
            <a:endParaRPr lang="ru-RU" kern="0">
              <a:solidFill>
                <a:sysClr val="window" lastClr="FFFFFF"/>
              </a:solidFill>
              <a:latin typeface="Calibri"/>
              <a:cs typeface="+mn-cs"/>
            </a:endParaRPr>
          </a:p>
        </p:txBody>
      </p:sp>
      <p:sp>
        <p:nvSpPr>
          <p:cNvPr id="6" name="Скругленный прямоугольник 11"/>
          <p:cNvSpPr>
            <a:spLocks noChangeArrowheads="1"/>
          </p:cNvSpPr>
          <p:nvPr/>
        </p:nvSpPr>
        <p:spPr bwMode="auto">
          <a:xfrm>
            <a:off x="5076825" y="3860800"/>
            <a:ext cx="3094038" cy="1439863"/>
          </a:xfrm>
          <a:prstGeom prst="roundRect">
            <a:avLst>
              <a:gd name="adj" fmla="val 16667"/>
            </a:avLst>
          </a:prstGeom>
          <a:gradFill rotWithShape="1">
            <a:gsLst>
              <a:gs pos="0">
                <a:srgbClr val="EBEBFF"/>
              </a:gs>
              <a:gs pos="100000">
                <a:srgbClr val="B7B7FF"/>
              </a:gs>
            </a:gsLst>
            <a:lin ang="5400000" scaled="1"/>
          </a:gradFill>
          <a:ln w="9525" algn="ctr">
            <a:solidFill>
              <a:srgbClr val="2E2ECB"/>
            </a:solidFill>
            <a:round/>
            <a:headEnd/>
            <a:tailEnd/>
          </a:ln>
          <a:effectLst>
            <a:outerShdw dist="20000" dir="5400000" rotWithShape="0">
              <a:srgbClr val="000000">
                <a:alpha val="37999"/>
              </a:srgbClr>
            </a:outerShdw>
          </a:effectLst>
        </p:spPr>
        <p:txBody>
          <a:bodyPr/>
          <a:lstStyle/>
          <a:p>
            <a:pPr marL="342900" indent="-342900" algn="ctr" eaLnBrk="0" hangingPunct="0">
              <a:lnSpc>
                <a:spcPct val="80000"/>
              </a:lnSpc>
              <a:spcBef>
                <a:spcPct val="20000"/>
              </a:spcBef>
            </a:pPr>
            <a:r>
              <a:rPr lang="ru-RU" sz="1200" b="1" dirty="0">
                <a:effectLst>
                  <a:outerShdw blurRad="38100" dist="38100" dir="2700000" algn="tl">
                    <a:srgbClr val="FFFFFF"/>
                  </a:outerShdw>
                </a:effectLst>
                <a:latin typeface="Liberation Serif" pitchFamily="18" charset="0"/>
              </a:rPr>
              <a:t>ВЫЯВЛЕНО:</a:t>
            </a:r>
          </a:p>
          <a:p>
            <a:pPr marL="342900" indent="-342900" eaLnBrk="0" hangingPunct="0">
              <a:lnSpc>
                <a:spcPct val="80000"/>
              </a:lnSpc>
              <a:spcBef>
                <a:spcPct val="20000"/>
              </a:spcBef>
              <a:buFontTx/>
              <a:buChar char="•"/>
            </a:pPr>
            <a:endParaRPr lang="ru-RU" sz="1200" b="1" dirty="0">
              <a:effectLst>
                <a:outerShdw blurRad="38100" dist="38100" dir="2700000" algn="tl">
                  <a:srgbClr val="FFFFFF"/>
                </a:outerShdw>
              </a:effectLst>
              <a:latin typeface="Liberation Serif" pitchFamily="18" charset="0"/>
            </a:endParaRPr>
          </a:p>
          <a:p>
            <a:pPr marL="342900" indent="-342900" algn="ctr" eaLnBrk="0" hangingPunct="0">
              <a:lnSpc>
                <a:spcPct val="80000"/>
              </a:lnSpc>
              <a:spcBef>
                <a:spcPct val="20000"/>
              </a:spcBef>
            </a:pPr>
            <a:r>
              <a:rPr lang="ru-RU" sz="1200" b="1" dirty="0">
                <a:effectLst>
                  <a:outerShdw blurRad="38100" dist="38100" dir="2700000" algn="tl">
                    <a:srgbClr val="FFFFFF"/>
                  </a:outerShdw>
                </a:effectLst>
                <a:latin typeface="Liberation Serif" pitchFamily="18" charset="0"/>
              </a:rPr>
              <a:t>В 2019 году – 1 нарушение</a:t>
            </a:r>
          </a:p>
          <a:p>
            <a:pPr marL="342900" indent="-342900" algn="ctr" eaLnBrk="0" hangingPunct="0">
              <a:lnSpc>
                <a:spcPct val="80000"/>
              </a:lnSpc>
              <a:spcBef>
                <a:spcPct val="20000"/>
              </a:spcBef>
            </a:pPr>
            <a:r>
              <a:rPr lang="ru-RU" sz="1200" b="1" dirty="0">
                <a:effectLst>
                  <a:outerShdw blurRad="38100" dist="38100" dir="2700000" algn="tl">
                    <a:srgbClr val="FFFFFF"/>
                  </a:outerShdw>
                </a:effectLst>
                <a:latin typeface="Liberation Serif" pitchFamily="18" charset="0"/>
              </a:rPr>
              <a:t>В 2020 году – 0 нарушений</a:t>
            </a:r>
          </a:p>
          <a:p>
            <a:pPr marL="342900" indent="-342900" algn="ctr" eaLnBrk="0" hangingPunct="0">
              <a:lnSpc>
                <a:spcPct val="80000"/>
              </a:lnSpc>
              <a:spcBef>
                <a:spcPct val="20000"/>
              </a:spcBef>
            </a:pPr>
            <a:r>
              <a:rPr lang="ru-RU" sz="1200" b="1" dirty="0">
                <a:effectLst>
                  <a:outerShdw blurRad="38100" dist="38100" dir="2700000" algn="tl">
                    <a:srgbClr val="FFFFFF"/>
                  </a:outerShdw>
                </a:effectLst>
                <a:latin typeface="Liberation Serif" pitchFamily="18" charset="0"/>
              </a:rPr>
              <a:t>В 2021 году – 4 нарушения</a:t>
            </a:r>
          </a:p>
          <a:p>
            <a:pPr marL="342900" indent="-342900" algn="ctr" eaLnBrk="0" hangingPunct="0">
              <a:lnSpc>
                <a:spcPct val="80000"/>
              </a:lnSpc>
              <a:spcBef>
                <a:spcPct val="20000"/>
              </a:spcBef>
            </a:pPr>
            <a:endParaRPr lang="ru-RU" sz="1200" b="1" dirty="0">
              <a:effectLst>
                <a:outerShdw blurRad="38100" dist="38100" dir="2700000" algn="tl">
                  <a:srgbClr val="FFFFFF"/>
                </a:outerShdw>
              </a:effectLst>
              <a:latin typeface="Liberation Serif" pitchFamily="18" charset="0"/>
            </a:endParaRPr>
          </a:p>
          <a:p>
            <a:pPr marL="342900" indent="-342900" algn="ctr" eaLnBrk="0" hangingPunct="0">
              <a:lnSpc>
                <a:spcPct val="80000"/>
              </a:lnSpc>
              <a:spcBef>
                <a:spcPct val="20000"/>
              </a:spcBef>
            </a:pPr>
            <a:endParaRPr lang="ru-RU" sz="1200" b="1" dirty="0">
              <a:effectLst>
                <a:outerShdw blurRad="38100" dist="38100" dir="2700000" algn="tl">
                  <a:srgbClr val="FFFFFF"/>
                </a:outerShdw>
              </a:effectLst>
              <a:latin typeface="Times New Roman" pitchFamily="18" charset="0"/>
            </a:endParaRPr>
          </a:p>
          <a:p>
            <a:pPr marL="342900" indent="-342900" algn="ctr" eaLnBrk="0" hangingPunct="0">
              <a:lnSpc>
                <a:spcPct val="80000"/>
              </a:lnSpc>
            </a:pPr>
            <a:endParaRPr lang="ru-RU" sz="700" b="1" dirty="0">
              <a:solidFill>
                <a:srgbClr val="000099"/>
              </a:solidFill>
              <a:effectLst>
                <a:outerShdw blurRad="38100" dist="38100" dir="2700000" algn="tl">
                  <a:srgbClr val="000000"/>
                </a:outerShdw>
              </a:effectLst>
              <a:latin typeface="Times New Roman" pitchFamily="18" charset="0"/>
              <a:cs typeface="Times New Roman" pitchFamily="18" charset="0"/>
            </a:endParaRPr>
          </a:p>
        </p:txBody>
      </p:sp>
      <p:pic>
        <p:nvPicPr>
          <p:cNvPr id="40972" name="Picture 5" descr="gerb"/>
          <p:cNvPicPr>
            <a:picLocks noChangeAspect="1" noChangeArrowheads="1"/>
          </p:cNvPicPr>
          <p:nvPr/>
        </p:nvPicPr>
        <p:blipFill>
          <a:blip r:embed="rId2" cstate="print"/>
          <a:srcRect/>
          <a:stretch>
            <a:fillRect/>
          </a:stretch>
        </p:blipFill>
        <p:spPr bwMode="auto">
          <a:xfrm>
            <a:off x="539750" y="260350"/>
            <a:ext cx="690563" cy="1049338"/>
          </a:xfrm>
          <a:prstGeom prst="rect">
            <a:avLst/>
          </a:prstGeom>
          <a:noFill/>
          <a:ln w="9525">
            <a:noFill/>
            <a:miter lim="800000"/>
            <a:headEnd/>
            <a:tailEnd/>
          </a:ln>
        </p:spPr>
      </p:pic>
      <p:pic>
        <p:nvPicPr>
          <p:cNvPr id="40973" name="Picture 16" descr="карти"/>
          <p:cNvPicPr>
            <a:picLocks noChangeAspect="1" noChangeArrowheads="1"/>
          </p:cNvPicPr>
          <p:nvPr/>
        </p:nvPicPr>
        <p:blipFill>
          <a:blip r:embed="rId3" cstate="print"/>
          <a:srcRect/>
          <a:stretch>
            <a:fillRect/>
          </a:stretch>
        </p:blipFill>
        <p:spPr bwMode="auto">
          <a:xfrm>
            <a:off x="2268538" y="5516563"/>
            <a:ext cx="4249737" cy="1003300"/>
          </a:xfrm>
          <a:prstGeom prst="rect">
            <a:avLst/>
          </a:prstGeom>
          <a:noFill/>
          <a:ln w="9525">
            <a:noFill/>
            <a:miter lim="800000"/>
            <a:headEnd/>
            <a:tailEnd/>
          </a:ln>
        </p:spPr>
      </p:pic>
      <p:sp>
        <p:nvSpPr>
          <p:cNvPr id="7" name="Стрелка вниз 23"/>
          <p:cNvSpPr/>
          <p:nvPr/>
        </p:nvSpPr>
        <p:spPr>
          <a:xfrm>
            <a:off x="1885999" y="2952899"/>
            <a:ext cx="648072" cy="793104"/>
          </a:xfrm>
          <a:prstGeom prst="downArrow">
            <a:avLst/>
          </a:prstGeom>
          <a:solidFill>
            <a:srgbClr val="6C97F8"/>
          </a:solidFill>
          <a:ln w="25400" cap="flat" cmpd="sng" algn="ctr">
            <a:solidFill>
              <a:srgbClr val="0A46CC"/>
            </a:solidFill>
            <a:prstDash val="solid"/>
          </a:ln>
          <a:effectLst/>
          <a:scene3d>
            <a:camera prst="orthographicFront"/>
            <a:lightRig rig="threePt" dir="t"/>
          </a:scene3d>
          <a:sp3d>
            <a:bevelT w="114300" prst="artDeco"/>
          </a:sp3d>
        </p:spPr>
        <p:txBody>
          <a:bodyPr anchor="ctr"/>
          <a:lstStyle/>
          <a:p>
            <a:pPr algn="ctr" fontAlgn="auto">
              <a:spcBef>
                <a:spcPts val="0"/>
              </a:spcBef>
              <a:spcAft>
                <a:spcPts val="0"/>
              </a:spcAft>
              <a:defRPr/>
            </a:pPr>
            <a:endParaRPr lang="ru-RU" kern="0">
              <a:solidFill>
                <a:sysClr val="window" lastClr="FFFFFF"/>
              </a:solidFill>
              <a:latin typeface="Calibri"/>
              <a:cs typeface="+mn-cs"/>
            </a:endParaRPr>
          </a:p>
        </p:txBody>
      </p:sp>
      <p:cxnSp>
        <p:nvCxnSpPr>
          <p:cNvPr id="13" name="Прямая соединительная линия 12"/>
          <p:cNvCxnSpPr/>
          <p:nvPr/>
        </p:nvCxnSpPr>
        <p:spPr>
          <a:xfrm flipV="1">
            <a:off x="1476375" y="1196975"/>
            <a:ext cx="7667625" cy="0"/>
          </a:xfrm>
          <a:prstGeom prst="line">
            <a:avLst/>
          </a:prstGeom>
          <a:ln w="41275" cap="rnd" cmpd="dbl">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1403350" y="1268413"/>
            <a:ext cx="7740650" cy="0"/>
          </a:xfrm>
          <a:prstGeom prst="line">
            <a:avLst/>
          </a:prstGeom>
          <a:ln w="41275" cap="rnd" cmpd="dbl">
            <a:solidFill>
              <a:srgbClr val="0B4EE3"/>
            </a:solidFill>
          </a:ln>
        </p:spPr>
        <p:style>
          <a:lnRef idx="1">
            <a:schemeClr val="accent1"/>
          </a:lnRef>
          <a:fillRef idx="0">
            <a:schemeClr val="accent1"/>
          </a:fillRef>
          <a:effectRef idx="0">
            <a:schemeClr val="accent1"/>
          </a:effectRef>
          <a:fontRef idx="minor">
            <a:schemeClr val="tx1"/>
          </a:fontRef>
        </p:style>
      </p:cxnSp>
      <p:sp>
        <p:nvSpPr>
          <p:cNvPr id="14" name="Скругленный прямоугольник 11"/>
          <p:cNvSpPr txBox="1">
            <a:spLocks noChangeArrowheads="1"/>
          </p:cNvSpPr>
          <p:nvPr/>
        </p:nvSpPr>
        <p:spPr bwMode="auto">
          <a:xfrm>
            <a:off x="684213" y="1412776"/>
            <a:ext cx="3095699" cy="1584175"/>
          </a:xfrm>
          <a:prstGeom prst="roundRect">
            <a:avLst>
              <a:gd name="adj" fmla="val 16667"/>
            </a:avLst>
          </a:prstGeom>
          <a:gradFill rotWithShape="1">
            <a:gsLst>
              <a:gs pos="0">
                <a:srgbClr val="EBEBFF"/>
              </a:gs>
              <a:gs pos="100000">
                <a:srgbClr val="B7B7FF"/>
              </a:gs>
            </a:gsLst>
            <a:lin ang="5400000" scaled="1"/>
          </a:gradFill>
          <a:ln w="9525" algn="ctr">
            <a:solidFill>
              <a:srgbClr val="2E2ECB"/>
            </a:solidFill>
            <a:round/>
            <a:headEnd/>
            <a:tailEnd/>
          </a:ln>
          <a:effectLst>
            <a:outerShdw dist="20000" dir="5400000" rotWithShape="0">
              <a:srgbClr val="000000">
                <a:alpha val="37999"/>
              </a:srgbClr>
            </a:outerShdw>
          </a:effectLst>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80000"/>
              </a:lnSpc>
              <a:spcBef>
                <a:spcPct val="20000"/>
              </a:spcBef>
              <a:spcAft>
                <a:spcPct val="0"/>
              </a:spcAft>
              <a:buClrTx/>
              <a:buSzTx/>
              <a:buFontTx/>
              <a:buNone/>
              <a:tabLst/>
              <a:defRPr/>
            </a:pPr>
            <a:r>
              <a:rPr kumimoji="0" lang="ru-RU" sz="1200" b="1" i="0" u="none" strike="noStrike" kern="0" cap="none" spc="0" normalizeH="0" baseline="0" noProof="0" dirty="0" smtClean="0">
                <a:ln>
                  <a:noFill/>
                </a:ln>
                <a:solidFill>
                  <a:schemeClr val="tx1"/>
                </a:solidFill>
                <a:effectLst>
                  <a:outerShdw blurRad="38100" dist="38100" dir="2700000" algn="tl">
                    <a:srgbClr val="FFFFFF"/>
                  </a:outerShdw>
                </a:effectLst>
                <a:uLnTx/>
                <a:uFillTx/>
                <a:latin typeface="Liberation Serif" pitchFamily="18" charset="0"/>
                <a:ea typeface="Liberation Serif" pitchFamily="18" charset="0"/>
                <a:cs typeface="Liberation Serif" pitchFamily="18" charset="0"/>
              </a:rPr>
              <a:t>Муниципальный земельный контроль</a:t>
            </a:r>
          </a:p>
          <a:p>
            <a:pPr marL="342900" marR="0" lvl="0" indent="-342900" algn="l" defTabSz="914400" rtl="0" eaLnBrk="0" fontAlgn="base" latinLnBrk="0" hangingPunct="0">
              <a:lnSpc>
                <a:spcPct val="80000"/>
              </a:lnSpc>
              <a:spcBef>
                <a:spcPct val="20000"/>
              </a:spcBef>
              <a:spcAft>
                <a:spcPct val="0"/>
              </a:spcAft>
              <a:buClrTx/>
              <a:buSzTx/>
              <a:buFontTx/>
              <a:buChar char="•"/>
              <a:tabLst/>
              <a:defRPr/>
            </a:pPr>
            <a:endParaRPr kumimoji="0" lang="ru-RU" sz="1000" b="1" i="0" u="none" strike="noStrike" kern="0" cap="none" spc="0" normalizeH="0" baseline="0" noProof="0" dirty="0" smtClean="0">
              <a:ln>
                <a:noFill/>
              </a:ln>
              <a:solidFill>
                <a:schemeClr val="tx1"/>
              </a:solidFill>
              <a:effectLst>
                <a:outerShdw blurRad="38100" dist="38100" dir="2700000" algn="tl">
                  <a:srgbClr val="FFFFFF"/>
                </a:outerShdw>
              </a:effectLst>
              <a:uLnTx/>
              <a:uFillTx/>
              <a:latin typeface="Liberation Serif" pitchFamily="18" charset="0"/>
              <a:ea typeface="Liberation Serif" pitchFamily="18" charset="0"/>
              <a:cs typeface="Liberation Serif" pitchFamily="18" charset="0"/>
            </a:endParaRPr>
          </a:p>
          <a:p>
            <a:pPr marL="342900" marR="0" lvl="0" indent="-342900" algn="ctr" defTabSz="914400" rtl="0" eaLnBrk="0" fontAlgn="base" latinLnBrk="0" hangingPunct="0">
              <a:lnSpc>
                <a:spcPct val="80000"/>
              </a:lnSpc>
              <a:spcBef>
                <a:spcPct val="20000"/>
              </a:spcBef>
              <a:spcAft>
                <a:spcPct val="0"/>
              </a:spcAft>
              <a:buClrTx/>
              <a:buSzTx/>
              <a:buFontTx/>
              <a:buNone/>
              <a:tabLst/>
              <a:defRPr/>
            </a:pPr>
            <a:r>
              <a:rPr kumimoji="0" lang="ru-RU" sz="1200" b="1" i="0" u="none" strike="noStrike" kern="0" cap="none" spc="0" normalizeH="0" baseline="0" noProof="0" dirty="0" smtClean="0">
                <a:ln>
                  <a:noFill/>
                </a:ln>
                <a:solidFill>
                  <a:schemeClr val="tx1"/>
                </a:solidFill>
                <a:effectLst>
                  <a:outerShdw blurRad="38100" dist="38100" dir="2700000" algn="tl">
                    <a:srgbClr val="FFFFFF"/>
                  </a:outerShdw>
                </a:effectLst>
                <a:uLnTx/>
                <a:uFillTx/>
                <a:latin typeface="Liberation Serif" pitchFamily="18" charset="0"/>
                <a:ea typeface="Liberation Serif" pitchFamily="18" charset="0"/>
                <a:cs typeface="Liberation Serif" pitchFamily="18" charset="0"/>
              </a:rPr>
              <a:t>ПРОВЕДЕНО:</a:t>
            </a:r>
          </a:p>
          <a:p>
            <a:pPr marL="342900" marR="0" lvl="0" indent="-342900" algn="ctr" defTabSz="914400" rtl="0" eaLnBrk="0" fontAlgn="base" latinLnBrk="0" hangingPunct="0">
              <a:lnSpc>
                <a:spcPct val="80000"/>
              </a:lnSpc>
              <a:spcBef>
                <a:spcPct val="20000"/>
              </a:spcBef>
              <a:spcAft>
                <a:spcPct val="0"/>
              </a:spcAft>
              <a:buClrTx/>
              <a:buSzTx/>
              <a:buFontTx/>
              <a:buNone/>
              <a:tabLst/>
              <a:defRPr/>
            </a:pPr>
            <a:r>
              <a:rPr kumimoji="0" lang="ru-RU" sz="1200" b="1" i="0" u="none" strike="noStrike" kern="0" cap="none" spc="0" normalizeH="0" baseline="0" noProof="0" dirty="0" smtClean="0">
                <a:ln>
                  <a:noFill/>
                </a:ln>
                <a:solidFill>
                  <a:schemeClr val="tx1"/>
                </a:solidFill>
                <a:effectLst>
                  <a:outerShdw blurRad="38100" dist="38100" dir="2700000" algn="tl">
                    <a:srgbClr val="FFFFFF"/>
                  </a:outerShdw>
                </a:effectLst>
                <a:uLnTx/>
                <a:uFillTx/>
                <a:latin typeface="Liberation Serif" pitchFamily="18" charset="0"/>
                <a:ea typeface="+mn-ea"/>
                <a:cs typeface="+mn-cs"/>
              </a:rPr>
              <a:t>В 2020 году – 25 мероприятий</a:t>
            </a:r>
          </a:p>
          <a:p>
            <a:pPr marL="342900" marR="0" lvl="0" indent="-342900" algn="ctr" defTabSz="914400" rtl="0" eaLnBrk="0" fontAlgn="base" latinLnBrk="0" hangingPunct="0">
              <a:lnSpc>
                <a:spcPct val="80000"/>
              </a:lnSpc>
              <a:spcBef>
                <a:spcPct val="20000"/>
              </a:spcBef>
              <a:spcAft>
                <a:spcPct val="0"/>
              </a:spcAft>
              <a:buClrTx/>
              <a:buSzTx/>
              <a:buFontTx/>
              <a:buNone/>
              <a:tabLst/>
              <a:defRPr/>
            </a:pPr>
            <a:r>
              <a:rPr kumimoji="0" lang="ru-RU" sz="1200" b="1" i="0" u="none" strike="noStrike" kern="0" cap="none" spc="0" normalizeH="0" baseline="0" noProof="0" dirty="0" smtClean="0">
                <a:ln>
                  <a:noFill/>
                </a:ln>
                <a:solidFill>
                  <a:schemeClr val="tx1"/>
                </a:solidFill>
                <a:effectLst>
                  <a:outerShdw blurRad="38100" dist="38100" dir="2700000" algn="tl">
                    <a:srgbClr val="FFFFFF"/>
                  </a:outerShdw>
                </a:effectLst>
                <a:uLnTx/>
                <a:uFillTx/>
                <a:latin typeface="Liberation Serif" pitchFamily="18" charset="0"/>
                <a:ea typeface="+mn-ea"/>
                <a:cs typeface="+mn-cs"/>
              </a:rPr>
              <a:t>   В 2021 году – 122 мероприятия</a:t>
            </a:r>
          </a:p>
          <a:p>
            <a:pPr marL="342900" marR="0" lvl="0" indent="-342900" algn="ctr" defTabSz="914400" rtl="0" eaLnBrk="0" fontAlgn="base" latinLnBrk="0" hangingPunct="0">
              <a:lnSpc>
                <a:spcPct val="80000"/>
              </a:lnSpc>
              <a:spcBef>
                <a:spcPct val="20000"/>
              </a:spcBef>
              <a:spcAft>
                <a:spcPct val="0"/>
              </a:spcAft>
              <a:buClrTx/>
              <a:buSzTx/>
              <a:buFontTx/>
              <a:buNone/>
              <a:tabLst/>
              <a:defRPr/>
            </a:pPr>
            <a:r>
              <a:rPr kumimoji="0" lang="ru-RU" sz="1200" b="1" i="0" u="none" strike="noStrike" kern="0" cap="none" spc="0" normalizeH="0" baseline="0" noProof="0" dirty="0" smtClean="0">
                <a:ln>
                  <a:noFill/>
                </a:ln>
                <a:solidFill>
                  <a:schemeClr val="tx1"/>
                </a:solidFill>
                <a:effectLst>
                  <a:outerShdw blurRad="38100" dist="38100" dir="2700000" algn="tl">
                    <a:srgbClr val="FFFFFF"/>
                  </a:outerShdw>
                </a:effectLst>
                <a:uLnTx/>
                <a:uFillTx/>
                <a:latin typeface="Liberation Serif" pitchFamily="18" charset="0"/>
                <a:ea typeface="+mn-ea"/>
                <a:cs typeface="+mn-cs"/>
              </a:rPr>
              <a:t> В 2022 году – 222 мероприятия</a:t>
            </a:r>
          </a:p>
          <a:p>
            <a:pPr marL="342900" marR="0" lvl="0" indent="-342900" algn="ctr" defTabSz="914400" rtl="0" eaLnBrk="0" fontAlgn="base" latinLnBrk="0" hangingPunct="0">
              <a:lnSpc>
                <a:spcPct val="80000"/>
              </a:lnSpc>
              <a:spcBef>
                <a:spcPct val="20000"/>
              </a:spcBef>
              <a:spcAft>
                <a:spcPct val="0"/>
              </a:spcAft>
              <a:buClrTx/>
              <a:buSzTx/>
              <a:buFontTx/>
              <a:buNone/>
              <a:tabLst/>
              <a:defRPr/>
            </a:pPr>
            <a:r>
              <a:rPr kumimoji="0" lang="ru-RU" sz="1200" b="1" i="0" u="none" strike="noStrike" kern="0" cap="none" spc="0" normalizeH="0" baseline="0" noProof="0" dirty="0" smtClean="0">
                <a:ln>
                  <a:noFill/>
                </a:ln>
                <a:solidFill>
                  <a:schemeClr val="tx1"/>
                </a:solidFill>
                <a:effectLst>
                  <a:outerShdw blurRad="38100" dist="38100" dir="2700000" algn="tl">
                    <a:srgbClr val="FFFFFF"/>
                  </a:outerShdw>
                </a:effectLst>
                <a:uLnTx/>
                <a:uFillTx/>
                <a:latin typeface="Liberation Serif" pitchFamily="18" charset="0"/>
                <a:ea typeface="+mn-ea"/>
                <a:cs typeface="+mn-cs"/>
              </a:rPr>
              <a:t>В 2023 году – 213 мероприятия</a:t>
            </a:r>
            <a:endParaRPr kumimoji="0" lang="ru-RU" sz="1200" b="1" i="0" u="none" strike="noStrike" kern="0" cap="none" spc="0" normalizeH="0" baseline="0" noProof="0" dirty="0" smtClean="0">
              <a:ln>
                <a:noFill/>
              </a:ln>
              <a:solidFill>
                <a:schemeClr val="tx1"/>
              </a:solidFill>
              <a:effectLst>
                <a:outerShdw blurRad="38100" dist="38100" dir="2700000" algn="tl">
                  <a:srgbClr val="FFFFFF"/>
                </a:outerShdw>
              </a:effectLst>
              <a:uLnTx/>
              <a:uFillTx/>
              <a:latin typeface="Arial" charset="0"/>
              <a:ea typeface="+mn-ea"/>
              <a:cs typeface="+mn-cs"/>
            </a:endParaRPr>
          </a:p>
          <a:p>
            <a:pPr marL="342900" marR="0" lvl="0" indent="-342900" algn="ctr" defTabSz="914400" rtl="0" eaLnBrk="0" fontAlgn="base" latinLnBrk="0" hangingPunct="0">
              <a:lnSpc>
                <a:spcPct val="80000"/>
              </a:lnSpc>
              <a:spcBef>
                <a:spcPct val="20000"/>
              </a:spcBef>
              <a:spcAft>
                <a:spcPct val="0"/>
              </a:spcAft>
              <a:buClrTx/>
              <a:buSzTx/>
              <a:buFontTx/>
              <a:buNone/>
              <a:tabLst/>
              <a:defRPr/>
            </a:pPr>
            <a:r>
              <a:rPr kumimoji="0" lang="ru-RU" sz="1200" b="1" i="0" u="none" strike="noStrike" kern="0" cap="none" spc="0" normalizeH="0" baseline="0" noProof="0" dirty="0" smtClean="0">
                <a:ln>
                  <a:noFill/>
                </a:ln>
                <a:solidFill>
                  <a:srgbClr val="FF0000"/>
                </a:solidFill>
                <a:effectLst>
                  <a:outerShdw blurRad="38100" dist="38100" dir="2700000" algn="tl">
                    <a:srgbClr val="000000"/>
                  </a:outerShdw>
                </a:effectLst>
                <a:uLnTx/>
                <a:uFillTx/>
                <a:latin typeface="Arial" charset="0"/>
                <a:ea typeface="+mn-ea"/>
                <a:cs typeface="+mn-cs"/>
              </a:rPr>
              <a:t>В 2024 году – 214 мероприятий</a:t>
            </a:r>
          </a:p>
          <a:p>
            <a:pPr marL="342900" marR="0" lvl="0" indent="-342900" algn="ctr" defTabSz="914400" rtl="0" eaLnBrk="0" fontAlgn="base" latinLnBrk="0" hangingPunct="0">
              <a:lnSpc>
                <a:spcPct val="80000"/>
              </a:lnSpc>
              <a:spcBef>
                <a:spcPct val="20000"/>
              </a:spcBef>
              <a:spcAft>
                <a:spcPct val="0"/>
              </a:spcAft>
              <a:buClrTx/>
              <a:buSzTx/>
              <a:buFontTx/>
              <a:buNone/>
              <a:tabLst/>
              <a:defRPr/>
            </a:pPr>
            <a:endParaRPr kumimoji="0" lang="ru-RU" sz="1200" b="1" i="0" u="none" strike="noStrike" kern="0" cap="none" spc="0" normalizeH="0" baseline="0" noProof="0" dirty="0" smtClean="0">
              <a:ln>
                <a:noFill/>
              </a:ln>
              <a:solidFill>
                <a:srgbClr val="FF0000"/>
              </a:solidFill>
              <a:effectLst>
                <a:outerShdw blurRad="38100" dist="38100" dir="2700000" algn="tl">
                  <a:srgbClr val="000000"/>
                </a:outerShdw>
              </a:effectLst>
              <a:uLnTx/>
              <a:uFillTx/>
              <a:latin typeface="Liberation Serif" pitchFamily="18" charset="0"/>
              <a:ea typeface="Liberation Serif" pitchFamily="18" charset="0"/>
              <a:cs typeface="Liberation Serif" pitchFamily="18" charset="0"/>
            </a:endParaRPr>
          </a:p>
          <a:p>
            <a:pPr marL="342900" marR="0" lvl="0" indent="-342900" algn="ctr" defTabSz="914400" rtl="0" eaLnBrk="0" fontAlgn="base" latinLnBrk="0" hangingPunct="0">
              <a:lnSpc>
                <a:spcPct val="80000"/>
              </a:lnSpc>
              <a:spcBef>
                <a:spcPct val="20000"/>
              </a:spcBef>
              <a:spcAft>
                <a:spcPct val="0"/>
              </a:spcAft>
              <a:buClrTx/>
              <a:buSzTx/>
              <a:buFontTx/>
              <a:buNone/>
              <a:tabLst/>
              <a:defRPr/>
            </a:pPr>
            <a:endParaRPr kumimoji="0" lang="ru-RU" sz="1200" b="1" i="0" u="none" strike="noStrike" kern="0" cap="none" spc="0" normalizeH="0" baseline="0" noProof="0" dirty="0" smtClean="0">
              <a:ln>
                <a:noFill/>
              </a:ln>
              <a:solidFill>
                <a:schemeClr val="tx1"/>
              </a:solidFill>
              <a:effectLst>
                <a:outerShdw blurRad="38100" dist="38100" dir="2700000" algn="tl">
                  <a:srgbClr val="FFFFFF"/>
                </a:outerShdw>
              </a:effectLst>
              <a:uLnTx/>
              <a:uFillTx/>
              <a:latin typeface="+mn-lt"/>
              <a:ea typeface="+mn-ea"/>
              <a:cs typeface="+mn-cs"/>
            </a:endParaRPr>
          </a:p>
          <a:p>
            <a:pPr marL="342900" marR="0" lvl="0" indent="-342900" algn="ctr" defTabSz="914400" rtl="0" eaLnBrk="0" fontAlgn="base" latinLnBrk="0" hangingPunct="0">
              <a:lnSpc>
                <a:spcPct val="80000"/>
              </a:lnSpc>
              <a:spcBef>
                <a:spcPct val="0"/>
              </a:spcBef>
              <a:spcAft>
                <a:spcPct val="0"/>
              </a:spcAft>
              <a:buClrTx/>
              <a:buSzTx/>
              <a:buFontTx/>
              <a:buNone/>
              <a:tabLst/>
              <a:defRPr/>
            </a:pPr>
            <a:endParaRPr kumimoji="0" lang="ru-RU" sz="400" b="1" i="0" u="none" strike="noStrike" kern="0" cap="none" spc="0" normalizeH="0" baseline="0" noProof="0" dirty="0" smtClean="0">
              <a:ln>
                <a:noFill/>
              </a:ln>
              <a:solidFill>
                <a:srgbClr val="000099"/>
              </a:solidFill>
              <a:effectLst>
                <a:outerShdw blurRad="38100" dist="38100" dir="2700000" algn="tl">
                  <a:srgbClr val="000000"/>
                </a:outerShdw>
              </a:effectLst>
              <a:uLnTx/>
              <a:uFillTx/>
              <a:latin typeface="+mn-lt"/>
              <a:ea typeface="+mn-ea"/>
              <a:cs typeface="Times New Roman" pitchFamily="18" charset="0"/>
            </a:endParaRPr>
          </a:p>
        </p:txBody>
      </p:sp>
      <p:sp>
        <p:nvSpPr>
          <p:cNvPr id="15" name="Скругленный прямоугольник 11"/>
          <p:cNvSpPr>
            <a:spLocks noChangeArrowheads="1"/>
          </p:cNvSpPr>
          <p:nvPr/>
        </p:nvSpPr>
        <p:spPr bwMode="auto">
          <a:xfrm>
            <a:off x="755576" y="3789040"/>
            <a:ext cx="3094037" cy="1655316"/>
          </a:xfrm>
          <a:prstGeom prst="roundRect">
            <a:avLst>
              <a:gd name="adj" fmla="val 16667"/>
            </a:avLst>
          </a:prstGeom>
          <a:gradFill rotWithShape="1">
            <a:gsLst>
              <a:gs pos="0">
                <a:srgbClr val="EBEBFF"/>
              </a:gs>
              <a:gs pos="100000">
                <a:srgbClr val="B7B7FF"/>
              </a:gs>
            </a:gsLst>
            <a:lin ang="5400000" scaled="1"/>
          </a:gradFill>
          <a:ln w="9525" algn="ctr">
            <a:solidFill>
              <a:srgbClr val="2E2ECB"/>
            </a:solidFill>
            <a:round/>
            <a:headEnd/>
            <a:tailEnd/>
          </a:ln>
          <a:effectLst>
            <a:outerShdw dist="20000" dir="5400000" rotWithShape="0">
              <a:srgbClr val="000000">
                <a:alpha val="37999"/>
              </a:srgbClr>
            </a:outerShdw>
          </a:effectLst>
        </p:spPr>
        <p:txBody>
          <a:bodyPr/>
          <a:lstStyle/>
          <a:p>
            <a:pPr marL="342900" indent="-342900" algn="ctr" eaLnBrk="0" hangingPunct="0">
              <a:lnSpc>
                <a:spcPct val="80000"/>
              </a:lnSpc>
              <a:spcBef>
                <a:spcPct val="20000"/>
              </a:spcBef>
            </a:pPr>
            <a:r>
              <a:rPr lang="ru-RU" sz="1200" b="1" dirty="0">
                <a:effectLst>
                  <a:outerShdw blurRad="38100" dist="38100" dir="2700000" algn="tl">
                    <a:srgbClr val="FFFFFF"/>
                  </a:outerShdw>
                </a:effectLst>
                <a:latin typeface="Liberation Serif" pitchFamily="18" charset="0"/>
              </a:rPr>
              <a:t>ВЫЯВЛЕНО:</a:t>
            </a:r>
          </a:p>
          <a:p>
            <a:pPr marL="342900" indent="-342900" algn="ctr" eaLnBrk="0" hangingPunct="0">
              <a:lnSpc>
                <a:spcPct val="80000"/>
              </a:lnSpc>
              <a:spcBef>
                <a:spcPct val="20000"/>
              </a:spcBef>
            </a:pPr>
            <a:r>
              <a:rPr lang="ru-RU" sz="1200" b="1" dirty="0" smtClean="0">
                <a:effectLst>
                  <a:outerShdw blurRad="38100" dist="38100" dir="2700000" algn="tl">
                    <a:srgbClr val="FFFFFF"/>
                  </a:outerShdw>
                </a:effectLst>
                <a:latin typeface="Liberation Serif" pitchFamily="18" charset="0"/>
              </a:rPr>
              <a:t> В 2020 году  - 10 нарушений</a:t>
            </a:r>
          </a:p>
          <a:p>
            <a:pPr marL="342900" indent="-342900" algn="ctr" eaLnBrk="0" hangingPunct="0">
              <a:lnSpc>
                <a:spcPct val="80000"/>
              </a:lnSpc>
              <a:spcBef>
                <a:spcPct val="20000"/>
              </a:spcBef>
            </a:pPr>
            <a:r>
              <a:rPr lang="ru-RU" sz="1200" b="1" dirty="0" smtClean="0">
                <a:effectLst>
                  <a:outerShdw blurRad="38100" dist="38100" dir="2700000" algn="tl">
                    <a:srgbClr val="FFFFFF"/>
                  </a:outerShdw>
                </a:effectLst>
                <a:latin typeface="Liberation Serif" pitchFamily="18" charset="0"/>
              </a:rPr>
              <a:t>  В 2021 году – 33 нарушения</a:t>
            </a:r>
          </a:p>
          <a:p>
            <a:pPr marL="342900" indent="-342900" algn="ctr" eaLnBrk="0" hangingPunct="0">
              <a:lnSpc>
                <a:spcPct val="80000"/>
              </a:lnSpc>
              <a:spcBef>
                <a:spcPct val="20000"/>
              </a:spcBef>
            </a:pPr>
            <a:r>
              <a:rPr lang="ru-RU" sz="1200" b="1" dirty="0" smtClean="0">
                <a:effectLst>
                  <a:outerShdw blurRad="38100" dist="38100" dir="2700000" algn="tl">
                    <a:srgbClr val="FFFFFF"/>
                  </a:outerShdw>
                </a:effectLst>
                <a:latin typeface="Liberation Serif" pitchFamily="18" charset="0"/>
              </a:rPr>
              <a:t>В 2022 году –  123 нарушения</a:t>
            </a:r>
          </a:p>
          <a:p>
            <a:pPr marL="342900" indent="-342900" algn="ctr" eaLnBrk="0" hangingPunct="0">
              <a:lnSpc>
                <a:spcPct val="80000"/>
              </a:lnSpc>
              <a:spcBef>
                <a:spcPct val="20000"/>
              </a:spcBef>
            </a:pPr>
            <a:r>
              <a:rPr lang="ru-RU" sz="1200" b="1" dirty="0" smtClean="0">
                <a:effectLst>
                  <a:outerShdw blurRad="38100" dist="38100" dir="2700000" algn="tl">
                    <a:srgbClr val="FFFFFF"/>
                  </a:outerShdw>
                </a:effectLst>
                <a:latin typeface="Liberation Serif" pitchFamily="18" charset="0"/>
              </a:rPr>
              <a:t>В 2023 году –  112 нарушения</a:t>
            </a:r>
          </a:p>
          <a:p>
            <a:pPr marL="342900" indent="-342900" algn="ctr" eaLnBrk="0" hangingPunct="0">
              <a:lnSpc>
                <a:spcPct val="80000"/>
              </a:lnSpc>
              <a:spcBef>
                <a:spcPct val="20000"/>
              </a:spcBef>
            </a:pPr>
            <a:r>
              <a:rPr lang="ru-RU" sz="1200" b="1" dirty="0" smtClean="0">
                <a:solidFill>
                  <a:srgbClr val="FF0000"/>
                </a:solidFill>
                <a:effectLst>
                  <a:outerShdw blurRad="38100" dist="38100" dir="2700000" algn="tl">
                    <a:srgbClr val="000000"/>
                  </a:outerShdw>
                </a:effectLst>
                <a:latin typeface="Arial" charset="0"/>
              </a:rPr>
              <a:t>В 2024 году – 94 нарушения</a:t>
            </a:r>
            <a:endParaRPr lang="ru-RU" sz="1200" b="1" dirty="0">
              <a:effectLst>
                <a:outerShdw blurRad="38100" dist="38100" dir="2700000" algn="tl">
                  <a:srgbClr val="FFFFFF"/>
                </a:outerShdw>
              </a:effectLst>
              <a:latin typeface="Liberation Serif" pitchFamily="18" charset="0"/>
            </a:endParaRPr>
          </a:p>
          <a:p>
            <a:pPr marL="342900" indent="-342900" algn="ctr" eaLnBrk="0" hangingPunct="0">
              <a:lnSpc>
                <a:spcPct val="80000"/>
              </a:lnSpc>
              <a:spcBef>
                <a:spcPct val="20000"/>
              </a:spcBef>
            </a:pPr>
            <a:endParaRPr lang="ru-RU" sz="1200" b="1" dirty="0">
              <a:effectLst>
                <a:outerShdw blurRad="38100" dist="38100" dir="2700000" algn="tl">
                  <a:srgbClr val="FFFFFF"/>
                </a:outerShdw>
              </a:effectLst>
              <a:latin typeface="Liberation Serif" pitchFamily="18" charset="0"/>
            </a:endParaRPr>
          </a:p>
          <a:p>
            <a:pPr marL="342900" indent="-342900" algn="ctr" eaLnBrk="0" hangingPunct="0">
              <a:lnSpc>
                <a:spcPct val="80000"/>
              </a:lnSpc>
              <a:spcBef>
                <a:spcPct val="20000"/>
              </a:spcBef>
            </a:pPr>
            <a:endParaRPr lang="ru-RU" sz="1200" b="1" dirty="0">
              <a:effectLst>
                <a:outerShdw blurRad="38100" dist="38100" dir="2700000" algn="tl">
                  <a:srgbClr val="FFFFFF"/>
                </a:outerShdw>
              </a:effectLst>
              <a:latin typeface="Times New Roman" pitchFamily="18" charset="0"/>
            </a:endParaRPr>
          </a:p>
          <a:p>
            <a:pPr marL="342900" indent="-342900" algn="ctr" eaLnBrk="0" hangingPunct="0">
              <a:lnSpc>
                <a:spcPct val="80000"/>
              </a:lnSpc>
            </a:pPr>
            <a:endParaRPr lang="ru-RU" sz="700" b="1" dirty="0">
              <a:solidFill>
                <a:srgbClr val="000099"/>
              </a:solidFill>
              <a:effectLst>
                <a:outerShdw blurRad="38100" dist="38100" dir="2700000" algn="tl">
                  <a:srgbClr val="000000"/>
                </a:outerShdw>
              </a:effectLst>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5" name="Picture 5" descr="gerb"/>
          <p:cNvPicPr>
            <a:picLocks noChangeAspect="1" noChangeArrowheads="1"/>
          </p:cNvPicPr>
          <p:nvPr/>
        </p:nvPicPr>
        <p:blipFill>
          <a:blip r:embed="rId3" cstate="print"/>
          <a:srcRect/>
          <a:stretch>
            <a:fillRect/>
          </a:stretch>
        </p:blipFill>
        <p:spPr bwMode="auto">
          <a:xfrm>
            <a:off x="539750" y="260350"/>
            <a:ext cx="690563" cy="1049338"/>
          </a:xfrm>
          <a:prstGeom prst="rect">
            <a:avLst/>
          </a:prstGeom>
          <a:noFill/>
          <a:ln w="9525">
            <a:noFill/>
            <a:miter lim="800000"/>
            <a:headEnd/>
            <a:tailEnd/>
          </a:ln>
        </p:spPr>
      </p:pic>
      <p:cxnSp>
        <p:nvCxnSpPr>
          <p:cNvPr id="3" name="Прямая соединительная линия 2"/>
          <p:cNvCxnSpPr/>
          <p:nvPr/>
        </p:nvCxnSpPr>
        <p:spPr>
          <a:xfrm>
            <a:off x="1792288" y="1149350"/>
            <a:ext cx="7337425" cy="0"/>
          </a:xfrm>
          <a:prstGeom prst="line">
            <a:avLst/>
          </a:prstGeom>
          <a:ln w="41275" cap="rnd" cmpd="dbl">
            <a:solidFill>
              <a:srgbClr val="0B4EE3"/>
            </a:solidFill>
          </a:ln>
        </p:spPr>
        <p:style>
          <a:lnRef idx="1">
            <a:schemeClr val="accent1"/>
          </a:lnRef>
          <a:fillRef idx="0">
            <a:schemeClr val="accent1"/>
          </a:fillRef>
          <a:effectRef idx="0">
            <a:schemeClr val="accent1"/>
          </a:effectRef>
          <a:fontRef idx="minor">
            <a:schemeClr val="tx1"/>
          </a:fontRef>
        </p:style>
      </p:cxnSp>
      <p:sp>
        <p:nvSpPr>
          <p:cNvPr id="11" name="Прямоугольник 10"/>
          <p:cNvSpPr/>
          <p:nvPr/>
        </p:nvSpPr>
        <p:spPr>
          <a:xfrm>
            <a:off x="1042988" y="2965450"/>
            <a:ext cx="4141787" cy="339725"/>
          </a:xfrm>
          <a:prstGeom prst="rect">
            <a:avLst/>
          </a:prstGeom>
        </p:spPr>
        <p:txBody>
          <a:bodyPr>
            <a:spAutoFit/>
          </a:bodyPr>
          <a:lstStyle/>
          <a:p>
            <a:pPr algn="ctr" eaLnBrk="0" hangingPunct="0">
              <a:defRPr/>
            </a:pPr>
            <a:r>
              <a:rPr lang="ru-RU" sz="1600" b="1" dirty="0">
                <a:solidFill>
                  <a:srgbClr val="FF0000"/>
                </a:solidFill>
                <a:effectLst>
                  <a:outerShdw blurRad="38100" dist="38100" dir="2700000" algn="tl">
                    <a:srgbClr val="000000">
                      <a:alpha val="43137"/>
                    </a:srgbClr>
                  </a:outerShdw>
                </a:effectLst>
                <a:cs typeface="+mn-cs"/>
              </a:rPr>
              <a:t> </a:t>
            </a:r>
          </a:p>
        </p:txBody>
      </p:sp>
      <p:cxnSp>
        <p:nvCxnSpPr>
          <p:cNvPr id="10" name="Прямая соединительная линия 9"/>
          <p:cNvCxnSpPr/>
          <p:nvPr/>
        </p:nvCxnSpPr>
        <p:spPr>
          <a:xfrm>
            <a:off x="1792288" y="1052513"/>
            <a:ext cx="7337425" cy="0"/>
          </a:xfrm>
          <a:prstGeom prst="line">
            <a:avLst/>
          </a:prstGeom>
          <a:ln w="41275" cap="rnd" cmpd="dbl">
            <a:solidFill>
              <a:srgbClr val="00B050"/>
            </a:solidFill>
          </a:ln>
        </p:spPr>
        <p:style>
          <a:lnRef idx="1">
            <a:schemeClr val="accent1"/>
          </a:lnRef>
          <a:fillRef idx="0">
            <a:schemeClr val="accent1"/>
          </a:fillRef>
          <a:effectRef idx="0">
            <a:schemeClr val="accent1"/>
          </a:effectRef>
          <a:fontRef idx="minor">
            <a:schemeClr val="tx1"/>
          </a:fontRef>
        </p:style>
      </p:cxnSp>
      <p:sp>
        <p:nvSpPr>
          <p:cNvPr id="30" name="Прямоугольник 29"/>
          <p:cNvSpPr/>
          <p:nvPr/>
        </p:nvSpPr>
        <p:spPr>
          <a:xfrm>
            <a:off x="539750" y="2924175"/>
            <a:ext cx="6073775" cy="693738"/>
          </a:xfrm>
          <a:prstGeom prst="rect">
            <a:avLst/>
          </a:prstGeom>
        </p:spPr>
        <p:txBody>
          <a:bodyPr>
            <a:spAutoFit/>
          </a:bodyPr>
          <a:lstStyle/>
          <a:p>
            <a:pPr marL="342900" indent="-342900" algn="just" eaLnBrk="0" hangingPunct="0">
              <a:lnSpc>
                <a:spcPct val="115000"/>
              </a:lnSpc>
              <a:spcAft>
                <a:spcPts val="0"/>
              </a:spcAft>
              <a:buClr>
                <a:srgbClr val="FF0000"/>
              </a:buClr>
              <a:buFont typeface="Wingdings" pitchFamily="2" charset="2"/>
              <a:buChar char="q"/>
              <a:defRPr/>
            </a:pPr>
            <a:endParaRPr lang="ru-RU" b="1" i="1" dirty="0">
              <a:solidFill>
                <a:srgbClr val="FF0000"/>
              </a:solidFill>
              <a:effectLst>
                <a:outerShdw blurRad="38100" dist="38100" dir="2700000" algn="tl">
                  <a:srgbClr val="000000">
                    <a:alpha val="43137"/>
                  </a:srgbClr>
                </a:outerShdw>
              </a:effectLst>
              <a:latin typeface="Times New Roman"/>
              <a:ea typeface="Calibri"/>
              <a:cs typeface="Times New Roman"/>
            </a:endParaRPr>
          </a:p>
          <a:p>
            <a:pPr marL="342900" indent="-342900" algn="just" eaLnBrk="0" hangingPunct="0">
              <a:lnSpc>
                <a:spcPct val="115000"/>
              </a:lnSpc>
              <a:spcAft>
                <a:spcPts val="0"/>
              </a:spcAft>
              <a:buClr>
                <a:srgbClr val="FF0000"/>
              </a:buClr>
              <a:buFont typeface="Wingdings" pitchFamily="2" charset="2"/>
              <a:buChar char="q"/>
              <a:defRPr/>
            </a:pPr>
            <a:endParaRPr lang="ru-RU" sz="1600" dirty="0">
              <a:solidFill>
                <a:srgbClr val="000000"/>
              </a:solidFill>
              <a:latin typeface="Times New Roman"/>
              <a:ea typeface="Calibri"/>
              <a:cs typeface="Times New Roman"/>
            </a:endParaRPr>
          </a:p>
        </p:txBody>
      </p:sp>
      <p:sp>
        <p:nvSpPr>
          <p:cNvPr id="17" name="Прямоугольник 11"/>
          <p:cNvSpPr>
            <a:spLocks noChangeArrowheads="1"/>
          </p:cNvSpPr>
          <p:nvPr/>
        </p:nvSpPr>
        <p:spPr bwMode="auto">
          <a:xfrm>
            <a:off x="0" y="5445125"/>
            <a:ext cx="4535488" cy="584200"/>
          </a:xfrm>
          <a:prstGeom prst="rect">
            <a:avLst/>
          </a:prstGeom>
          <a:noFill/>
          <a:ln>
            <a:noFill/>
          </a:ln>
          <a:extLst/>
        </p:spPr>
        <p:txBody>
          <a:bodyPr>
            <a:spAutoFit/>
          </a:bodyPr>
          <a:lstStyle/>
          <a:p>
            <a:pPr indent="452438" fontAlgn="auto">
              <a:spcBef>
                <a:spcPts val="0"/>
              </a:spcBef>
              <a:spcAft>
                <a:spcPts val="0"/>
              </a:spcAft>
              <a:defRPr/>
            </a:pPr>
            <a:endParaRPr lang="ru-RU" sz="1600" kern="0" dirty="0">
              <a:solidFill>
                <a:srgbClr val="000000"/>
              </a:solidFill>
              <a:cs typeface="+mn-cs"/>
            </a:endParaRPr>
          </a:p>
          <a:p>
            <a:pPr indent="452438" fontAlgn="auto">
              <a:spcBef>
                <a:spcPts val="0"/>
              </a:spcBef>
              <a:spcAft>
                <a:spcPts val="0"/>
              </a:spcAft>
              <a:defRPr/>
            </a:pPr>
            <a:endParaRPr lang="ru-RU" sz="1600" kern="0" dirty="0">
              <a:solidFill>
                <a:srgbClr val="000000"/>
              </a:solidFill>
              <a:cs typeface="+mn-cs"/>
            </a:endParaRPr>
          </a:p>
        </p:txBody>
      </p:sp>
      <p:sp>
        <p:nvSpPr>
          <p:cNvPr id="9" name="Заголовок 1"/>
          <p:cNvSpPr txBox="1">
            <a:spLocks/>
          </p:cNvSpPr>
          <p:nvPr/>
        </p:nvSpPr>
        <p:spPr>
          <a:xfrm>
            <a:off x="1371600" y="188913"/>
            <a:ext cx="7772400" cy="576262"/>
          </a:xfrm>
          <a:prstGeom prst="rect">
            <a:avLst/>
          </a:prstGeom>
        </p:spPr>
        <p:txBody>
          <a:bodyPr/>
          <a:lstStyle/>
          <a:p>
            <a:pPr algn="ctr" eaLnBrk="0" hangingPunct="0">
              <a:defRPr/>
            </a:pPr>
            <a:endParaRPr lang="ru-RU" sz="1600" b="1" dirty="0">
              <a:ln w="9000" cmpd="sng">
                <a:noFill/>
                <a:prstDash val="solid"/>
              </a:ln>
              <a:solidFill>
                <a:srgbClr val="000099"/>
              </a:solidFill>
              <a:effectLst>
                <a:outerShdw blurRad="38100" dist="38100" dir="2700000" algn="tl">
                  <a:srgbClr val="000000">
                    <a:alpha val="43137"/>
                  </a:srgbClr>
                </a:outerShdw>
              </a:effectLst>
              <a:latin typeface="+mj-lt"/>
              <a:ea typeface="+mj-ea"/>
              <a:cs typeface="+mj-cs"/>
            </a:endParaRPr>
          </a:p>
        </p:txBody>
      </p:sp>
      <p:sp>
        <p:nvSpPr>
          <p:cNvPr id="41992" name="Rectangle 1"/>
          <p:cNvSpPr>
            <a:spLocks noChangeArrowheads="1"/>
          </p:cNvSpPr>
          <p:nvPr/>
        </p:nvSpPr>
        <p:spPr bwMode="auto">
          <a:xfrm>
            <a:off x="1692275" y="-31750"/>
            <a:ext cx="7056438" cy="1077913"/>
          </a:xfrm>
          <a:prstGeom prst="rect">
            <a:avLst/>
          </a:prstGeom>
          <a:noFill/>
          <a:ln w="9525">
            <a:noFill/>
            <a:miter lim="800000"/>
            <a:headEnd/>
            <a:tailEnd/>
          </a:ln>
        </p:spPr>
        <p:txBody>
          <a:bodyPr anchor="ctr">
            <a:spAutoFit/>
          </a:bodyPr>
          <a:lstStyle/>
          <a:p>
            <a:pPr indent="457200" algn="ctr" eaLnBrk="0" hangingPunct="0"/>
            <a:r>
              <a:rPr lang="ru-RU" sz="1600" b="1">
                <a:solidFill>
                  <a:schemeClr val="accent2"/>
                </a:solidFill>
                <a:latin typeface="Liberation Serif" pitchFamily="18" charset="0"/>
              </a:rPr>
              <a:t>Антикоррупционная экспертиза нормативных правовых актов органов местного самоуправления Серовского городского округа  и проектов нормативных правовых актов органов местного самоуправления Серовского городского округа</a:t>
            </a:r>
            <a:endParaRPr lang="ru-RU" sz="1600">
              <a:solidFill>
                <a:schemeClr val="accent2"/>
              </a:solidFill>
              <a:latin typeface="Liberation Serif" pitchFamily="18" charset="0"/>
            </a:endParaRPr>
          </a:p>
        </p:txBody>
      </p:sp>
      <p:pic>
        <p:nvPicPr>
          <p:cNvPr id="41993" name="Picture 11" descr="Картинки по запросу антикоррупционная экспертиза В КАРТИНКАХ">
            <a:hlinkClick r:id="rId4"/>
          </p:cNvPr>
          <p:cNvPicPr>
            <a:picLocks noChangeAspect="1" noChangeArrowheads="1"/>
          </p:cNvPicPr>
          <p:nvPr/>
        </p:nvPicPr>
        <p:blipFill>
          <a:blip r:embed="rId5" cstate="print"/>
          <a:srcRect/>
          <a:stretch>
            <a:fillRect/>
          </a:stretch>
        </p:blipFill>
        <p:spPr bwMode="auto">
          <a:xfrm>
            <a:off x="395288" y="1412875"/>
            <a:ext cx="5040312" cy="2936875"/>
          </a:xfrm>
          <a:prstGeom prst="rect">
            <a:avLst/>
          </a:prstGeom>
          <a:noFill/>
          <a:ln w="9525">
            <a:noFill/>
            <a:miter lim="800000"/>
            <a:headEnd/>
            <a:tailEnd/>
          </a:ln>
        </p:spPr>
      </p:pic>
      <p:sp>
        <p:nvSpPr>
          <p:cNvPr id="41994" name="Rectangle 12"/>
          <p:cNvSpPr>
            <a:spLocks noChangeArrowheads="1"/>
          </p:cNvSpPr>
          <p:nvPr/>
        </p:nvSpPr>
        <p:spPr bwMode="auto">
          <a:xfrm>
            <a:off x="5580063" y="1244600"/>
            <a:ext cx="3168650" cy="3016250"/>
          </a:xfrm>
          <a:prstGeom prst="rect">
            <a:avLst/>
          </a:prstGeom>
          <a:noFill/>
          <a:ln w="9525">
            <a:noFill/>
            <a:miter lim="800000"/>
            <a:headEnd/>
            <a:tailEnd/>
          </a:ln>
        </p:spPr>
        <p:txBody>
          <a:bodyPr anchor="ctr">
            <a:spAutoFit/>
          </a:bodyPr>
          <a:lstStyle/>
          <a:p>
            <a:pPr indent="457200" algn="just" eaLnBrk="0" hangingPunct="0"/>
            <a:r>
              <a:rPr lang="ru-RU" sz="1400" dirty="0" smtClean="0">
                <a:latin typeface="Liberation Serif" pitchFamily="18" charset="0"/>
              </a:rPr>
              <a:t>За 2024 год была проведена </a:t>
            </a:r>
            <a:r>
              <a:rPr lang="ru-RU" sz="1400" dirty="0" err="1" smtClean="0">
                <a:latin typeface="Liberation Serif" pitchFamily="18" charset="0"/>
              </a:rPr>
              <a:t>антикоррупционная</a:t>
            </a:r>
            <a:r>
              <a:rPr lang="ru-RU" sz="1400" dirty="0" smtClean="0">
                <a:latin typeface="Liberation Serif" pitchFamily="18" charset="0"/>
              </a:rPr>
              <a:t> экспертиза 194 муниципальных  нормативных правовых актов органов местного самоуправления Серовского городского округа (при внесении в них изменений) и 109 проектов  муниципальных  нормативных правовых актов, что составило 100 % от общего количества принятых в текущем году муниципальных нормативных правовых актов.</a:t>
            </a:r>
            <a:endParaRPr lang="ru-RU" sz="1400" b="1" dirty="0" smtClean="0">
              <a:latin typeface="Liberation Serif" pitchFamily="18" charset="0"/>
            </a:endParaRPr>
          </a:p>
          <a:p>
            <a:pPr indent="457200" algn="just" eaLnBrk="0" hangingPunct="0"/>
            <a:endParaRPr lang="ru-RU" dirty="0">
              <a:solidFill>
                <a:srgbClr val="FF0000"/>
              </a:solidFill>
              <a:latin typeface="Times New Roman" pitchFamily="18" charset="0"/>
              <a:cs typeface="Times New Roman" pitchFamily="18" charset="0"/>
            </a:endParaRPr>
          </a:p>
        </p:txBody>
      </p:sp>
      <p:sp>
        <p:nvSpPr>
          <p:cNvPr id="41995" name="TextBox 13"/>
          <p:cNvSpPr txBox="1">
            <a:spLocks noChangeArrowheads="1"/>
          </p:cNvSpPr>
          <p:nvPr/>
        </p:nvSpPr>
        <p:spPr bwMode="auto">
          <a:xfrm>
            <a:off x="539750" y="4221163"/>
            <a:ext cx="7848600" cy="2246312"/>
          </a:xfrm>
          <a:prstGeom prst="rect">
            <a:avLst/>
          </a:prstGeom>
          <a:noFill/>
          <a:ln w="9525">
            <a:noFill/>
            <a:miter lim="800000"/>
            <a:headEnd/>
            <a:tailEnd/>
          </a:ln>
        </p:spPr>
        <p:txBody>
          <a:bodyPr>
            <a:spAutoFit/>
          </a:bodyPr>
          <a:lstStyle/>
          <a:p>
            <a:pPr algn="just" eaLnBrk="0" hangingPunct="0"/>
            <a:r>
              <a:rPr lang="ru-RU" sz="1400" i="1" dirty="0" err="1" smtClean="0">
                <a:latin typeface="Liberation Serif" pitchFamily="18" charset="0"/>
              </a:rPr>
              <a:t>Антикоррупционная</a:t>
            </a:r>
            <a:r>
              <a:rPr lang="ru-RU" sz="1400" i="1" dirty="0" smtClean="0">
                <a:latin typeface="Liberation Serif" pitchFamily="18" charset="0"/>
              </a:rPr>
              <a:t> экспертиза проводилась в соответствии с Решением Думы Серовского городского округа от 24.11.2009г. №244 «Об утверждении Положения о проведении в Серовском городском округе антикоррупционной экспертизы муниципальных нормативных правовых актов и проектов муниципальных нормативных правовых актов».</a:t>
            </a:r>
          </a:p>
          <a:p>
            <a:pPr algn="just" eaLnBrk="0" hangingPunct="0"/>
            <a:r>
              <a:rPr lang="ru-RU" sz="1400" dirty="0" smtClean="0">
                <a:latin typeface="Liberation Serif" pitchFamily="18" charset="0"/>
              </a:rPr>
              <a:t> В целях создания условий   представителям институтов гражданского общества и общественных организаций к проведению независимой антикоррупционной экспертизы нормативных правовых актов органов местного самоуправления Серовского городского округа, на сайте администрации  Серовского городского округа в разделе «Противодействие коррупции» было размещено 39  проектов  муниципальных правовых актов с объявлением о возможности ознакомления с ними и внесения предложений. </a:t>
            </a:r>
            <a:endParaRPr lang="ru-RU" sz="1400" dirty="0">
              <a:latin typeface="Liberation Serif"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3" name="Picture 5" descr="gerb"/>
          <p:cNvPicPr>
            <a:picLocks noChangeAspect="1" noChangeArrowheads="1"/>
          </p:cNvPicPr>
          <p:nvPr/>
        </p:nvPicPr>
        <p:blipFill>
          <a:blip r:embed="rId3" cstate="print"/>
          <a:srcRect/>
          <a:stretch>
            <a:fillRect/>
          </a:stretch>
        </p:blipFill>
        <p:spPr bwMode="auto">
          <a:xfrm>
            <a:off x="539750" y="260350"/>
            <a:ext cx="690563" cy="1049338"/>
          </a:xfrm>
          <a:prstGeom prst="rect">
            <a:avLst/>
          </a:prstGeom>
          <a:noFill/>
          <a:ln w="9525">
            <a:noFill/>
            <a:miter lim="800000"/>
            <a:headEnd/>
            <a:tailEnd/>
          </a:ln>
        </p:spPr>
      </p:pic>
      <p:cxnSp>
        <p:nvCxnSpPr>
          <p:cNvPr id="3" name="Прямая соединительная линия 2"/>
          <p:cNvCxnSpPr/>
          <p:nvPr/>
        </p:nvCxnSpPr>
        <p:spPr>
          <a:xfrm>
            <a:off x="1806575" y="1125538"/>
            <a:ext cx="7337425" cy="0"/>
          </a:xfrm>
          <a:prstGeom prst="line">
            <a:avLst/>
          </a:prstGeom>
          <a:ln w="41275" cap="rnd" cmpd="dbl">
            <a:solidFill>
              <a:srgbClr val="0B4EE3"/>
            </a:solidFill>
          </a:ln>
        </p:spPr>
        <p:style>
          <a:lnRef idx="1">
            <a:schemeClr val="accent1"/>
          </a:lnRef>
          <a:fillRef idx="0">
            <a:schemeClr val="accent1"/>
          </a:fillRef>
          <a:effectRef idx="0">
            <a:schemeClr val="accent1"/>
          </a:effectRef>
          <a:fontRef idx="minor">
            <a:schemeClr val="tx1"/>
          </a:fontRef>
        </p:style>
      </p:cxnSp>
      <p:cxnSp>
        <p:nvCxnSpPr>
          <p:cNvPr id="10" name="Прямая соединительная линия 9"/>
          <p:cNvCxnSpPr/>
          <p:nvPr/>
        </p:nvCxnSpPr>
        <p:spPr>
          <a:xfrm>
            <a:off x="1792288" y="1052513"/>
            <a:ext cx="7337425" cy="0"/>
          </a:xfrm>
          <a:prstGeom prst="line">
            <a:avLst/>
          </a:prstGeom>
          <a:ln w="41275" cap="rnd" cmpd="dbl">
            <a:solidFill>
              <a:srgbClr val="00B050"/>
            </a:solidFill>
          </a:ln>
        </p:spPr>
        <p:style>
          <a:lnRef idx="1">
            <a:schemeClr val="accent1"/>
          </a:lnRef>
          <a:fillRef idx="0">
            <a:schemeClr val="accent1"/>
          </a:fillRef>
          <a:effectRef idx="0">
            <a:schemeClr val="accent1"/>
          </a:effectRef>
          <a:fontRef idx="minor">
            <a:schemeClr val="tx1"/>
          </a:fontRef>
        </p:style>
      </p:cxnSp>
      <p:sp>
        <p:nvSpPr>
          <p:cNvPr id="44036" name="Прямоугольник 29"/>
          <p:cNvSpPr>
            <a:spLocks noChangeArrowheads="1"/>
          </p:cNvSpPr>
          <p:nvPr/>
        </p:nvSpPr>
        <p:spPr bwMode="auto">
          <a:xfrm>
            <a:off x="4716463" y="1268413"/>
            <a:ext cx="3238500" cy="442912"/>
          </a:xfrm>
          <a:prstGeom prst="rect">
            <a:avLst/>
          </a:prstGeom>
          <a:noFill/>
          <a:ln w="9525">
            <a:noFill/>
            <a:miter lim="800000"/>
            <a:headEnd/>
            <a:tailEnd/>
          </a:ln>
        </p:spPr>
        <p:txBody>
          <a:bodyPr>
            <a:spAutoFit/>
          </a:bodyPr>
          <a:lstStyle/>
          <a:p>
            <a:pPr marL="342900" indent="-342900" algn="ctr" eaLnBrk="0" hangingPunct="0">
              <a:lnSpc>
                <a:spcPct val="115000"/>
              </a:lnSpc>
              <a:buClr>
                <a:srgbClr val="FF0000"/>
              </a:buClr>
              <a:buFont typeface="Wingdings" pitchFamily="2" charset="2"/>
              <a:buNone/>
            </a:pPr>
            <a:r>
              <a:rPr lang="ru-RU" sz="2000" b="1">
                <a:latin typeface="Liberation Serif" pitchFamily="18" charset="0"/>
              </a:rPr>
              <a:t>Проекты НПА      </a:t>
            </a:r>
          </a:p>
        </p:txBody>
      </p:sp>
      <p:sp>
        <p:nvSpPr>
          <p:cNvPr id="17" name="Прямоугольник 11"/>
          <p:cNvSpPr>
            <a:spLocks noChangeArrowheads="1"/>
          </p:cNvSpPr>
          <p:nvPr/>
        </p:nvSpPr>
        <p:spPr bwMode="auto">
          <a:xfrm>
            <a:off x="0" y="5445125"/>
            <a:ext cx="4535488" cy="584200"/>
          </a:xfrm>
          <a:prstGeom prst="rect">
            <a:avLst/>
          </a:prstGeom>
          <a:noFill/>
          <a:ln>
            <a:noFill/>
          </a:ln>
          <a:extLst/>
        </p:spPr>
        <p:txBody>
          <a:bodyPr>
            <a:spAutoFit/>
          </a:bodyPr>
          <a:lstStyle/>
          <a:p>
            <a:pPr indent="452438" fontAlgn="auto">
              <a:spcBef>
                <a:spcPts val="0"/>
              </a:spcBef>
              <a:spcAft>
                <a:spcPts val="0"/>
              </a:spcAft>
              <a:defRPr/>
            </a:pPr>
            <a:endParaRPr lang="ru-RU" sz="1600" kern="0" dirty="0">
              <a:solidFill>
                <a:srgbClr val="000000"/>
              </a:solidFill>
              <a:cs typeface="+mn-cs"/>
            </a:endParaRPr>
          </a:p>
          <a:p>
            <a:pPr indent="452438" fontAlgn="auto">
              <a:spcBef>
                <a:spcPts val="0"/>
              </a:spcBef>
              <a:spcAft>
                <a:spcPts val="0"/>
              </a:spcAft>
              <a:defRPr/>
            </a:pPr>
            <a:endParaRPr lang="ru-RU" sz="1600" kern="0" dirty="0">
              <a:solidFill>
                <a:srgbClr val="000000"/>
              </a:solidFill>
              <a:cs typeface="+mn-cs"/>
            </a:endParaRPr>
          </a:p>
        </p:txBody>
      </p:sp>
      <p:sp>
        <p:nvSpPr>
          <p:cNvPr id="9" name="Заголовок 1"/>
          <p:cNvSpPr txBox="1">
            <a:spLocks/>
          </p:cNvSpPr>
          <p:nvPr/>
        </p:nvSpPr>
        <p:spPr>
          <a:xfrm>
            <a:off x="1371600" y="188913"/>
            <a:ext cx="7772400" cy="576262"/>
          </a:xfrm>
          <a:prstGeom prst="rect">
            <a:avLst/>
          </a:prstGeom>
        </p:spPr>
        <p:txBody>
          <a:bodyPr/>
          <a:lstStyle/>
          <a:p>
            <a:pPr algn="ctr" eaLnBrk="0" hangingPunct="0">
              <a:defRPr/>
            </a:pPr>
            <a:endParaRPr lang="ru-RU" sz="1600" b="1" dirty="0">
              <a:ln w="9000" cmpd="sng">
                <a:noFill/>
                <a:prstDash val="solid"/>
              </a:ln>
              <a:solidFill>
                <a:srgbClr val="000099"/>
              </a:solidFill>
              <a:effectLst>
                <a:outerShdw blurRad="38100" dist="38100" dir="2700000" algn="tl">
                  <a:srgbClr val="000000">
                    <a:alpha val="43137"/>
                  </a:srgbClr>
                </a:outerShdw>
              </a:effectLst>
              <a:latin typeface="+mj-lt"/>
              <a:ea typeface="+mj-ea"/>
              <a:cs typeface="+mj-cs"/>
            </a:endParaRPr>
          </a:p>
        </p:txBody>
      </p:sp>
      <p:sp>
        <p:nvSpPr>
          <p:cNvPr id="44039" name="TextBox 12"/>
          <p:cNvSpPr txBox="1">
            <a:spLocks noChangeArrowheads="1"/>
          </p:cNvSpPr>
          <p:nvPr/>
        </p:nvSpPr>
        <p:spPr bwMode="auto">
          <a:xfrm>
            <a:off x="1692275" y="2205038"/>
            <a:ext cx="184150" cy="369887"/>
          </a:xfrm>
          <a:prstGeom prst="rect">
            <a:avLst/>
          </a:prstGeom>
          <a:noFill/>
          <a:ln w="9525">
            <a:noFill/>
            <a:miter lim="800000"/>
            <a:headEnd/>
            <a:tailEnd/>
          </a:ln>
        </p:spPr>
        <p:txBody>
          <a:bodyPr wrap="none">
            <a:spAutoFit/>
          </a:bodyPr>
          <a:lstStyle/>
          <a:p>
            <a:pPr eaLnBrk="0" hangingPunct="0"/>
            <a:endParaRPr lang="ru-RU"/>
          </a:p>
        </p:txBody>
      </p:sp>
      <p:sp>
        <p:nvSpPr>
          <p:cNvPr id="44040" name="TextBox 19"/>
          <p:cNvSpPr txBox="1">
            <a:spLocks noChangeArrowheads="1"/>
          </p:cNvSpPr>
          <p:nvPr/>
        </p:nvSpPr>
        <p:spPr bwMode="auto">
          <a:xfrm>
            <a:off x="1979613" y="404813"/>
            <a:ext cx="6624637" cy="400050"/>
          </a:xfrm>
          <a:prstGeom prst="rect">
            <a:avLst/>
          </a:prstGeom>
          <a:noFill/>
          <a:ln w="9525">
            <a:noFill/>
            <a:miter lim="800000"/>
            <a:headEnd/>
            <a:tailEnd/>
          </a:ln>
        </p:spPr>
        <p:txBody>
          <a:bodyPr>
            <a:spAutoFit/>
          </a:bodyPr>
          <a:lstStyle/>
          <a:p>
            <a:pPr eaLnBrk="0" hangingPunct="0"/>
            <a:r>
              <a:rPr lang="ru-RU" b="1">
                <a:solidFill>
                  <a:schemeClr val="accent2"/>
                </a:solidFill>
                <a:latin typeface="Times New Roman" pitchFamily="18" charset="0"/>
                <a:cs typeface="Times New Roman" pitchFamily="18" charset="0"/>
              </a:rPr>
              <a:t>        </a:t>
            </a:r>
            <a:r>
              <a:rPr lang="ru-RU" sz="2000" b="1">
                <a:solidFill>
                  <a:schemeClr val="accent2"/>
                </a:solidFill>
                <a:latin typeface="Liberation Serif" pitchFamily="18" charset="0"/>
              </a:rPr>
              <a:t>АНТИКОРРУПЦИОННАЯ ЭКСПЕРТИЗА МПА</a:t>
            </a:r>
          </a:p>
        </p:txBody>
      </p:sp>
      <p:sp>
        <p:nvSpPr>
          <p:cNvPr id="44041" name="Прямоугольник 29"/>
          <p:cNvSpPr>
            <a:spLocks noChangeArrowheads="1"/>
          </p:cNvSpPr>
          <p:nvPr/>
        </p:nvSpPr>
        <p:spPr bwMode="auto">
          <a:xfrm>
            <a:off x="971550" y="1268413"/>
            <a:ext cx="3457575" cy="442912"/>
          </a:xfrm>
          <a:prstGeom prst="rect">
            <a:avLst/>
          </a:prstGeom>
          <a:noFill/>
          <a:ln w="9525">
            <a:noFill/>
            <a:miter lim="800000"/>
            <a:headEnd/>
            <a:tailEnd/>
          </a:ln>
        </p:spPr>
        <p:txBody>
          <a:bodyPr>
            <a:spAutoFit/>
          </a:bodyPr>
          <a:lstStyle/>
          <a:p>
            <a:pPr marL="342900" indent="-342900" algn="ctr" eaLnBrk="0" hangingPunct="0">
              <a:lnSpc>
                <a:spcPct val="115000"/>
              </a:lnSpc>
              <a:buClr>
                <a:srgbClr val="FF0000"/>
              </a:buClr>
              <a:buFont typeface="Wingdings" pitchFamily="2" charset="2"/>
              <a:buNone/>
            </a:pPr>
            <a:r>
              <a:rPr lang="ru-RU" sz="2000" b="1">
                <a:latin typeface="Times New Roman" pitchFamily="18" charset="0"/>
                <a:cs typeface="Times New Roman" pitchFamily="18" charset="0"/>
              </a:rPr>
              <a:t>    </a:t>
            </a:r>
            <a:r>
              <a:rPr lang="ru-RU" sz="2000" b="1">
                <a:latin typeface="Liberation Serif" pitchFamily="18" charset="0"/>
              </a:rPr>
              <a:t>НПА</a:t>
            </a:r>
            <a:r>
              <a:rPr lang="ru-RU" sz="2000" b="1">
                <a:latin typeface="Times New Roman" pitchFamily="18" charset="0"/>
                <a:cs typeface="Times New Roman" pitchFamily="18" charset="0"/>
              </a:rPr>
              <a:t>      </a:t>
            </a:r>
          </a:p>
        </p:txBody>
      </p:sp>
      <p:sp>
        <p:nvSpPr>
          <p:cNvPr id="2" name="Скругленный прямоугольник 11"/>
          <p:cNvSpPr>
            <a:spLocks noChangeArrowheads="1"/>
          </p:cNvSpPr>
          <p:nvPr/>
        </p:nvSpPr>
        <p:spPr bwMode="auto">
          <a:xfrm>
            <a:off x="1331913" y="1700213"/>
            <a:ext cx="3094037" cy="1440755"/>
          </a:xfrm>
          <a:prstGeom prst="roundRect">
            <a:avLst>
              <a:gd name="adj" fmla="val 16667"/>
            </a:avLst>
          </a:prstGeom>
          <a:gradFill rotWithShape="1">
            <a:gsLst>
              <a:gs pos="0">
                <a:srgbClr val="EBEBFF"/>
              </a:gs>
              <a:gs pos="100000">
                <a:srgbClr val="B7B7FF"/>
              </a:gs>
            </a:gsLst>
            <a:lin ang="5400000" scaled="1"/>
          </a:gradFill>
          <a:ln w="9525" algn="ctr">
            <a:solidFill>
              <a:srgbClr val="2E2ECB"/>
            </a:solidFill>
            <a:round/>
            <a:headEnd/>
            <a:tailEnd/>
          </a:ln>
          <a:effectLst>
            <a:outerShdw dist="20000" dir="5400000" rotWithShape="0">
              <a:srgbClr val="000000">
                <a:alpha val="37999"/>
              </a:srgbClr>
            </a:outerShdw>
          </a:effectLst>
        </p:spPr>
        <p:txBody>
          <a:bodyPr/>
          <a:lstStyle/>
          <a:p>
            <a:pPr marL="342900" indent="-342900" algn="ctr" eaLnBrk="0" hangingPunct="0">
              <a:lnSpc>
                <a:spcPct val="80000"/>
              </a:lnSpc>
              <a:spcBef>
                <a:spcPct val="20000"/>
              </a:spcBef>
            </a:pPr>
            <a:r>
              <a:rPr lang="ru-RU" sz="1400" b="1" dirty="0">
                <a:effectLst>
                  <a:outerShdw blurRad="38100" dist="38100" dir="2700000" algn="tl">
                    <a:srgbClr val="FFFFFF"/>
                  </a:outerShdw>
                </a:effectLst>
                <a:latin typeface="Liberation Serif" pitchFamily="18" charset="0"/>
              </a:rPr>
              <a:t>Проведена </a:t>
            </a:r>
            <a:r>
              <a:rPr lang="ru-RU" sz="1400" b="1" dirty="0" err="1">
                <a:effectLst>
                  <a:outerShdw blurRad="38100" dist="38100" dir="2700000" algn="tl">
                    <a:srgbClr val="FFFFFF"/>
                  </a:outerShdw>
                </a:effectLst>
                <a:latin typeface="Liberation Serif" pitchFamily="18" charset="0"/>
              </a:rPr>
              <a:t>атикоррупционная</a:t>
            </a:r>
            <a:r>
              <a:rPr lang="ru-RU" sz="1400" b="1" dirty="0">
                <a:effectLst>
                  <a:outerShdw blurRad="38100" dist="38100" dir="2700000" algn="tl">
                    <a:srgbClr val="FFFFFF"/>
                  </a:outerShdw>
                </a:effectLst>
                <a:latin typeface="Liberation Serif" pitchFamily="18" charset="0"/>
              </a:rPr>
              <a:t> экспертиза</a:t>
            </a:r>
          </a:p>
          <a:p>
            <a:pPr marL="342900" indent="-342900" algn="ctr" eaLnBrk="0" hangingPunct="0">
              <a:lnSpc>
                <a:spcPct val="80000"/>
              </a:lnSpc>
              <a:spcBef>
                <a:spcPct val="20000"/>
              </a:spcBef>
            </a:pPr>
            <a:r>
              <a:rPr lang="ru-RU" sz="1200" dirty="0" smtClean="0">
                <a:latin typeface="Liberation Serif" pitchFamily="18" charset="0"/>
              </a:rPr>
              <a:t>в 2020 году – 124 НПА</a:t>
            </a:r>
          </a:p>
          <a:p>
            <a:pPr marL="342900" indent="-342900" algn="ctr" eaLnBrk="0" hangingPunct="0">
              <a:lnSpc>
                <a:spcPct val="80000"/>
              </a:lnSpc>
              <a:spcBef>
                <a:spcPct val="20000"/>
              </a:spcBef>
            </a:pPr>
            <a:r>
              <a:rPr lang="ru-RU" sz="1200" dirty="0" smtClean="0">
                <a:latin typeface="Liberation Serif" pitchFamily="18" charset="0"/>
              </a:rPr>
              <a:t>в 2021 году – 97 НПА</a:t>
            </a:r>
          </a:p>
          <a:p>
            <a:pPr marL="342900" indent="-342900" algn="ctr" eaLnBrk="0" hangingPunct="0">
              <a:lnSpc>
                <a:spcPct val="80000"/>
              </a:lnSpc>
              <a:spcBef>
                <a:spcPct val="20000"/>
              </a:spcBef>
            </a:pPr>
            <a:r>
              <a:rPr lang="ru-RU" sz="1200" dirty="0" smtClean="0">
                <a:latin typeface="Liberation Serif" pitchFamily="18" charset="0"/>
              </a:rPr>
              <a:t>в 2022 году – 125 НПА</a:t>
            </a:r>
          </a:p>
          <a:p>
            <a:pPr marL="342900" indent="-342900" algn="ctr" eaLnBrk="0" hangingPunct="0">
              <a:lnSpc>
                <a:spcPct val="80000"/>
              </a:lnSpc>
              <a:spcBef>
                <a:spcPct val="20000"/>
              </a:spcBef>
            </a:pPr>
            <a:r>
              <a:rPr lang="ru-RU" sz="1200" dirty="0" smtClean="0">
                <a:latin typeface="Liberation Serif" pitchFamily="18" charset="0"/>
              </a:rPr>
              <a:t>в 2023 году – 146 НПА</a:t>
            </a:r>
          </a:p>
          <a:p>
            <a:pPr marL="342900" indent="-342900" algn="ctr" eaLnBrk="0" hangingPunct="0">
              <a:lnSpc>
                <a:spcPct val="80000"/>
              </a:lnSpc>
              <a:spcBef>
                <a:spcPct val="20000"/>
              </a:spcBef>
            </a:pPr>
            <a:r>
              <a:rPr lang="ru-RU" sz="1200" dirty="0" smtClean="0">
                <a:latin typeface="Liberation Serif" pitchFamily="18" charset="0"/>
              </a:rPr>
              <a:t>в 2024 году – 194 НПА</a:t>
            </a:r>
          </a:p>
          <a:p>
            <a:pPr marL="342900" indent="-342900" algn="ctr" eaLnBrk="0" hangingPunct="0">
              <a:lnSpc>
                <a:spcPct val="80000"/>
              </a:lnSpc>
              <a:spcBef>
                <a:spcPct val="20000"/>
              </a:spcBef>
            </a:pPr>
            <a:endParaRPr lang="ru-RU" sz="1200" b="1" dirty="0">
              <a:effectLst>
                <a:outerShdw blurRad="38100" dist="38100" dir="2700000" algn="tl">
                  <a:srgbClr val="FFFFFF"/>
                </a:outerShdw>
              </a:effectLst>
              <a:latin typeface="Liberation Serif" pitchFamily="18" charset="0"/>
            </a:endParaRPr>
          </a:p>
          <a:p>
            <a:pPr marL="342900" indent="-342900" algn="ctr" eaLnBrk="0" hangingPunct="0">
              <a:lnSpc>
                <a:spcPct val="80000"/>
              </a:lnSpc>
              <a:spcBef>
                <a:spcPct val="20000"/>
              </a:spcBef>
            </a:pPr>
            <a:endParaRPr lang="ru-RU" sz="1200" b="1" dirty="0">
              <a:effectLst>
                <a:outerShdw blurRad="38100" dist="38100" dir="2700000" algn="tl">
                  <a:srgbClr val="FFFFFF"/>
                </a:outerShdw>
              </a:effectLst>
              <a:latin typeface="Times New Roman" pitchFamily="18" charset="0"/>
            </a:endParaRPr>
          </a:p>
          <a:p>
            <a:pPr marL="342900" indent="-342900" algn="ctr" eaLnBrk="0" hangingPunct="0">
              <a:lnSpc>
                <a:spcPct val="80000"/>
              </a:lnSpc>
            </a:pPr>
            <a:endParaRPr lang="ru-RU" sz="400" b="1" dirty="0">
              <a:solidFill>
                <a:srgbClr val="000099"/>
              </a:solidFill>
              <a:effectLst>
                <a:outerShdw blurRad="38100" dist="38100" dir="2700000" algn="tl">
                  <a:srgbClr val="000000"/>
                </a:outerShdw>
              </a:effectLst>
              <a:latin typeface="Times New Roman" pitchFamily="18" charset="0"/>
              <a:cs typeface="Times New Roman" pitchFamily="18" charset="0"/>
            </a:endParaRPr>
          </a:p>
        </p:txBody>
      </p:sp>
      <p:sp>
        <p:nvSpPr>
          <p:cNvPr id="5" name="Скругленный прямоугольник 11"/>
          <p:cNvSpPr>
            <a:spLocks noChangeArrowheads="1"/>
          </p:cNvSpPr>
          <p:nvPr/>
        </p:nvSpPr>
        <p:spPr bwMode="auto">
          <a:xfrm>
            <a:off x="4572000" y="1700213"/>
            <a:ext cx="3381375" cy="1440755"/>
          </a:xfrm>
          <a:prstGeom prst="roundRect">
            <a:avLst>
              <a:gd name="adj" fmla="val 16667"/>
            </a:avLst>
          </a:prstGeom>
          <a:gradFill rotWithShape="1">
            <a:gsLst>
              <a:gs pos="0">
                <a:srgbClr val="EBEBFF"/>
              </a:gs>
              <a:gs pos="100000">
                <a:srgbClr val="B7B7FF"/>
              </a:gs>
            </a:gsLst>
            <a:lin ang="5400000" scaled="1"/>
          </a:gradFill>
          <a:ln w="9525" algn="ctr">
            <a:solidFill>
              <a:srgbClr val="2E2ECB"/>
            </a:solidFill>
            <a:round/>
            <a:headEnd/>
            <a:tailEnd/>
          </a:ln>
          <a:effectLst>
            <a:outerShdw dist="20000" dir="5400000" rotWithShape="0">
              <a:srgbClr val="000000">
                <a:alpha val="37999"/>
              </a:srgbClr>
            </a:outerShdw>
          </a:effectLst>
        </p:spPr>
        <p:txBody>
          <a:bodyPr/>
          <a:lstStyle/>
          <a:p>
            <a:pPr marL="342900" indent="-342900" algn="ctr" eaLnBrk="0" hangingPunct="0">
              <a:lnSpc>
                <a:spcPct val="80000"/>
              </a:lnSpc>
              <a:spcBef>
                <a:spcPct val="20000"/>
              </a:spcBef>
            </a:pPr>
            <a:r>
              <a:rPr lang="ru-RU" sz="1400" b="1" dirty="0">
                <a:effectLst>
                  <a:outerShdw blurRad="38100" dist="38100" dir="2700000" algn="tl">
                    <a:srgbClr val="FFFFFF"/>
                  </a:outerShdw>
                </a:effectLst>
                <a:latin typeface="Liberation Serif" pitchFamily="18" charset="0"/>
              </a:rPr>
              <a:t>Проведена </a:t>
            </a:r>
            <a:r>
              <a:rPr lang="ru-RU" sz="1400" b="1" dirty="0" err="1">
                <a:effectLst>
                  <a:outerShdw blurRad="38100" dist="38100" dir="2700000" algn="tl">
                    <a:srgbClr val="FFFFFF"/>
                  </a:outerShdw>
                </a:effectLst>
                <a:latin typeface="Liberation Serif" pitchFamily="18" charset="0"/>
              </a:rPr>
              <a:t>атикоррупционная</a:t>
            </a:r>
            <a:r>
              <a:rPr lang="ru-RU" sz="1400" b="1" dirty="0">
                <a:effectLst>
                  <a:outerShdw blurRad="38100" dist="38100" dir="2700000" algn="tl">
                    <a:srgbClr val="FFFFFF"/>
                  </a:outerShdw>
                </a:effectLst>
                <a:latin typeface="Liberation Serif" pitchFamily="18" charset="0"/>
              </a:rPr>
              <a:t> экспертиза</a:t>
            </a:r>
          </a:p>
          <a:p>
            <a:pPr marL="342900" indent="-342900" algn="ctr" eaLnBrk="0" hangingPunct="0">
              <a:lnSpc>
                <a:spcPct val="80000"/>
              </a:lnSpc>
              <a:spcBef>
                <a:spcPct val="20000"/>
              </a:spcBef>
            </a:pPr>
            <a:r>
              <a:rPr lang="ru-RU" sz="1200" dirty="0" smtClean="0">
                <a:latin typeface="Liberation Serif" pitchFamily="18" charset="0"/>
              </a:rPr>
              <a:t>в 2020 году – 111 проектов НПА</a:t>
            </a:r>
          </a:p>
          <a:p>
            <a:pPr marL="342900" indent="-342900" algn="ctr" eaLnBrk="0" hangingPunct="0">
              <a:lnSpc>
                <a:spcPct val="80000"/>
              </a:lnSpc>
              <a:spcBef>
                <a:spcPct val="20000"/>
              </a:spcBef>
            </a:pPr>
            <a:r>
              <a:rPr lang="ru-RU" sz="1200" dirty="0" smtClean="0">
                <a:latin typeface="Liberation Serif" pitchFamily="18" charset="0"/>
              </a:rPr>
              <a:t>в 2021 году – 80 проектов НПА</a:t>
            </a:r>
          </a:p>
          <a:p>
            <a:pPr marL="342900" indent="-342900" algn="ctr" eaLnBrk="0" hangingPunct="0">
              <a:lnSpc>
                <a:spcPct val="80000"/>
              </a:lnSpc>
              <a:spcBef>
                <a:spcPct val="20000"/>
              </a:spcBef>
            </a:pPr>
            <a:r>
              <a:rPr lang="ru-RU" sz="1200" dirty="0" smtClean="0">
                <a:latin typeface="Liberation Serif" pitchFamily="18" charset="0"/>
              </a:rPr>
              <a:t>в 2022 году – 113 проектов НПА</a:t>
            </a:r>
          </a:p>
          <a:p>
            <a:pPr marL="342900" indent="-342900" algn="ctr" eaLnBrk="0" hangingPunct="0">
              <a:lnSpc>
                <a:spcPct val="80000"/>
              </a:lnSpc>
              <a:spcBef>
                <a:spcPct val="20000"/>
              </a:spcBef>
            </a:pPr>
            <a:r>
              <a:rPr lang="ru-RU" sz="1200" dirty="0" smtClean="0">
                <a:latin typeface="Liberation Serif" pitchFamily="18" charset="0"/>
              </a:rPr>
              <a:t>в 2023 году – 100 проектов НПА</a:t>
            </a:r>
          </a:p>
          <a:p>
            <a:pPr marL="342900" indent="-342900" algn="ctr" eaLnBrk="0" hangingPunct="0">
              <a:lnSpc>
                <a:spcPct val="80000"/>
              </a:lnSpc>
              <a:spcBef>
                <a:spcPct val="20000"/>
              </a:spcBef>
            </a:pPr>
            <a:r>
              <a:rPr lang="ru-RU" sz="1200" dirty="0" smtClean="0">
                <a:latin typeface="Liberation Serif" pitchFamily="18" charset="0"/>
              </a:rPr>
              <a:t>в 2024 году – 109 проектов НПА</a:t>
            </a:r>
          </a:p>
          <a:p>
            <a:pPr marL="342900" indent="-342900" algn="ctr" eaLnBrk="0" hangingPunct="0">
              <a:lnSpc>
                <a:spcPct val="80000"/>
              </a:lnSpc>
              <a:spcBef>
                <a:spcPct val="20000"/>
              </a:spcBef>
            </a:pPr>
            <a:endParaRPr lang="ru-RU" sz="1200" b="1" dirty="0">
              <a:solidFill>
                <a:srgbClr val="FF0000"/>
              </a:solidFill>
              <a:effectLst>
                <a:outerShdw blurRad="38100" dist="38100" dir="2700000" algn="tl">
                  <a:srgbClr val="000000"/>
                </a:outerShdw>
              </a:effectLst>
              <a:latin typeface="Liberation Serif" pitchFamily="18" charset="0"/>
            </a:endParaRPr>
          </a:p>
          <a:p>
            <a:pPr marL="342900" indent="-342900" algn="ctr" eaLnBrk="0" hangingPunct="0">
              <a:lnSpc>
                <a:spcPct val="80000"/>
              </a:lnSpc>
              <a:spcBef>
                <a:spcPct val="20000"/>
              </a:spcBef>
            </a:pPr>
            <a:endParaRPr lang="ru-RU" sz="1200" b="1" dirty="0">
              <a:effectLst>
                <a:outerShdw blurRad="38100" dist="38100" dir="2700000" algn="tl">
                  <a:srgbClr val="FFFFFF"/>
                </a:outerShdw>
              </a:effectLst>
              <a:latin typeface="Liberation Serif" pitchFamily="18" charset="0"/>
            </a:endParaRPr>
          </a:p>
          <a:p>
            <a:pPr marL="342900" indent="-342900" algn="ctr" eaLnBrk="0" hangingPunct="0">
              <a:lnSpc>
                <a:spcPct val="80000"/>
              </a:lnSpc>
              <a:spcBef>
                <a:spcPct val="20000"/>
              </a:spcBef>
            </a:pPr>
            <a:endParaRPr lang="ru-RU" sz="400" b="1" dirty="0">
              <a:solidFill>
                <a:srgbClr val="000099"/>
              </a:solidFill>
              <a:effectLst>
                <a:outerShdw blurRad="38100" dist="38100" dir="2700000" algn="tl">
                  <a:srgbClr val="000000"/>
                </a:outerShdw>
              </a:effectLst>
              <a:latin typeface="Times New Roman" pitchFamily="18" charset="0"/>
              <a:cs typeface="Times New Roman" pitchFamily="18" charset="0"/>
            </a:endParaRPr>
          </a:p>
        </p:txBody>
      </p:sp>
      <p:sp>
        <p:nvSpPr>
          <p:cNvPr id="6" name="Скругленный прямоугольник 11"/>
          <p:cNvSpPr>
            <a:spLocks noChangeArrowheads="1"/>
          </p:cNvSpPr>
          <p:nvPr/>
        </p:nvSpPr>
        <p:spPr bwMode="auto">
          <a:xfrm>
            <a:off x="684213" y="3213100"/>
            <a:ext cx="3455987" cy="1728068"/>
          </a:xfrm>
          <a:prstGeom prst="roundRect">
            <a:avLst>
              <a:gd name="adj" fmla="val 16667"/>
            </a:avLst>
          </a:prstGeom>
          <a:gradFill rotWithShape="1">
            <a:gsLst>
              <a:gs pos="0">
                <a:srgbClr val="EBEBFF"/>
              </a:gs>
              <a:gs pos="100000">
                <a:srgbClr val="B7B7FF"/>
              </a:gs>
            </a:gsLst>
            <a:lin ang="5400000" scaled="1"/>
          </a:gradFill>
          <a:ln w="9525" algn="ctr">
            <a:solidFill>
              <a:srgbClr val="2E2ECB"/>
            </a:solidFill>
            <a:round/>
            <a:headEnd/>
            <a:tailEnd/>
          </a:ln>
          <a:effectLst>
            <a:outerShdw dist="20000" dir="5400000" rotWithShape="0">
              <a:srgbClr val="000000">
                <a:alpha val="37999"/>
              </a:srgbClr>
            </a:outerShdw>
          </a:effectLst>
        </p:spPr>
        <p:txBody>
          <a:bodyPr/>
          <a:lstStyle/>
          <a:p>
            <a:pPr marL="342900" indent="-342900" algn="ctr" eaLnBrk="0" hangingPunct="0">
              <a:lnSpc>
                <a:spcPct val="80000"/>
              </a:lnSpc>
              <a:spcBef>
                <a:spcPts val="0"/>
              </a:spcBef>
            </a:pPr>
            <a:r>
              <a:rPr lang="ru-RU" sz="1400" b="1" dirty="0">
                <a:effectLst>
                  <a:outerShdw blurRad="38100" dist="38100" dir="2700000" algn="tl">
                    <a:srgbClr val="FFFFFF"/>
                  </a:outerShdw>
                </a:effectLst>
                <a:latin typeface="Times New Roman" pitchFamily="18" charset="0"/>
              </a:rPr>
              <a:t>       </a:t>
            </a:r>
            <a:r>
              <a:rPr lang="ru-RU" sz="1400" b="1" dirty="0">
                <a:effectLst>
                  <a:outerShdw blurRad="38100" dist="38100" dir="2700000" algn="tl">
                    <a:srgbClr val="FFFFFF"/>
                  </a:outerShdw>
                </a:effectLst>
                <a:latin typeface="Liberation Serif" pitchFamily="18" charset="0"/>
              </a:rPr>
              <a:t>Выявлены </a:t>
            </a:r>
            <a:r>
              <a:rPr lang="ru-RU" sz="1400" b="1" dirty="0" err="1">
                <a:effectLst>
                  <a:outerShdw blurRad="38100" dist="38100" dir="2700000" algn="tl">
                    <a:srgbClr val="FFFFFF"/>
                  </a:outerShdw>
                </a:effectLst>
                <a:latin typeface="Liberation Serif" pitchFamily="18" charset="0"/>
              </a:rPr>
              <a:t>коррупциогенные</a:t>
            </a:r>
            <a:r>
              <a:rPr lang="ru-RU" sz="1400" b="1" dirty="0">
                <a:effectLst>
                  <a:outerShdw blurRad="38100" dist="38100" dir="2700000" algn="tl">
                    <a:srgbClr val="FFFFFF"/>
                  </a:outerShdw>
                </a:effectLst>
                <a:latin typeface="Liberation Serif" pitchFamily="18" charset="0"/>
              </a:rPr>
              <a:t> факторы органами прокуратуры, </a:t>
            </a:r>
          </a:p>
          <a:p>
            <a:pPr marL="342900" indent="-342900" algn="ctr" eaLnBrk="0" hangingPunct="0">
              <a:lnSpc>
                <a:spcPct val="80000"/>
              </a:lnSpc>
              <a:spcBef>
                <a:spcPts val="0"/>
              </a:spcBef>
            </a:pPr>
            <a:r>
              <a:rPr lang="ru-RU" sz="1400" b="1" dirty="0">
                <a:effectLst>
                  <a:outerShdw blurRad="38100" dist="38100" dir="2700000" algn="tl">
                    <a:srgbClr val="FFFFFF"/>
                  </a:outerShdw>
                </a:effectLst>
                <a:latin typeface="Liberation Serif" pitchFamily="18" charset="0"/>
              </a:rPr>
              <a:t>   независимыми экспертами</a:t>
            </a:r>
          </a:p>
          <a:p>
            <a:pPr marL="342900" indent="-342900" eaLnBrk="0" hangingPunct="0">
              <a:lnSpc>
                <a:spcPct val="80000"/>
              </a:lnSpc>
              <a:spcBef>
                <a:spcPct val="20000"/>
              </a:spcBef>
              <a:buFontTx/>
              <a:buChar char="•"/>
            </a:pPr>
            <a:endParaRPr lang="ru-RU" sz="200" b="1" dirty="0">
              <a:effectLst>
                <a:outerShdw blurRad="38100" dist="38100" dir="2700000" algn="tl">
                  <a:srgbClr val="FFFFFF"/>
                </a:outerShdw>
              </a:effectLst>
              <a:latin typeface="Liberation Serif" pitchFamily="18" charset="0"/>
            </a:endParaRPr>
          </a:p>
          <a:p>
            <a:pPr marL="342900" indent="-342900" algn="ctr" eaLnBrk="0" hangingPunct="0">
              <a:lnSpc>
                <a:spcPct val="80000"/>
              </a:lnSpc>
              <a:spcBef>
                <a:spcPct val="20000"/>
              </a:spcBef>
            </a:pPr>
            <a:r>
              <a:rPr lang="ru-RU" sz="1200" dirty="0" smtClean="0">
                <a:latin typeface="Liberation Serif" pitchFamily="18" charset="0"/>
              </a:rPr>
              <a:t>в 2020 году – 1 НПА</a:t>
            </a:r>
          </a:p>
          <a:p>
            <a:pPr marL="342900" indent="-342900" algn="ctr" eaLnBrk="0" hangingPunct="0">
              <a:lnSpc>
                <a:spcPct val="80000"/>
              </a:lnSpc>
              <a:spcBef>
                <a:spcPct val="20000"/>
              </a:spcBef>
            </a:pPr>
            <a:r>
              <a:rPr lang="ru-RU" sz="1200" dirty="0" smtClean="0">
                <a:latin typeface="Liberation Serif" pitchFamily="18" charset="0"/>
              </a:rPr>
              <a:t>в 2021 году – 4 НПА</a:t>
            </a:r>
          </a:p>
          <a:p>
            <a:pPr marL="342900" indent="-342900" algn="ctr" eaLnBrk="0" hangingPunct="0">
              <a:lnSpc>
                <a:spcPct val="80000"/>
              </a:lnSpc>
              <a:spcBef>
                <a:spcPct val="20000"/>
              </a:spcBef>
            </a:pPr>
            <a:r>
              <a:rPr lang="ru-RU" sz="1200" dirty="0" smtClean="0">
                <a:latin typeface="Liberation Serif" pitchFamily="18" charset="0"/>
              </a:rPr>
              <a:t>в 2022 году – 2 НПА</a:t>
            </a:r>
          </a:p>
          <a:p>
            <a:pPr marL="342900" indent="-342900" algn="ctr" eaLnBrk="0" hangingPunct="0">
              <a:lnSpc>
                <a:spcPct val="80000"/>
              </a:lnSpc>
              <a:spcBef>
                <a:spcPct val="20000"/>
              </a:spcBef>
            </a:pPr>
            <a:r>
              <a:rPr lang="ru-RU" sz="1200" dirty="0" smtClean="0">
                <a:latin typeface="Liberation Serif" pitchFamily="18" charset="0"/>
              </a:rPr>
              <a:t>в 2023 году – 3 НПА</a:t>
            </a:r>
          </a:p>
          <a:p>
            <a:pPr marL="342900" indent="-342900" algn="ctr" eaLnBrk="0" hangingPunct="0">
              <a:lnSpc>
                <a:spcPct val="80000"/>
              </a:lnSpc>
              <a:spcBef>
                <a:spcPct val="20000"/>
              </a:spcBef>
            </a:pPr>
            <a:r>
              <a:rPr lang="ru-RU" sz="1200" dirty="0" smtClean="0">
                <a:latin typeface="Liberation Serif" pitchFamily="18" charset="0"/>
              </a:rPr>
              <a:t>в 2024 году – 3 НПА</a:t>
            </a:r>
          </a:p>
          <a:p>
            <a:pPr marL="342900" indent="-342900" algn="ctr" eaLnBrk="0" hangingPunct="0">
              <a:lnSpc>
                <a:spcPct val="80000"/>
              </a:lnSpc>
              <a:spcBef>
                <a:spcPct val="20000"/>
              </a:spcBef>
            </a:pPr>
            <a:endParaRPr lang="ru-RU" sz="1200" b="1" dirty="0" smtClean="0">
              <a:solidFill>
                <a:srgbClr val="FF0000"/>
              </a:solidFill>
              <a:effectLst>
                <a:outerShdw blurRad="38100" dist="38100" dir="2700000" algn="tl">
                  <a:srgbClr val="000000"/>
                </a:outerShdw>
              </a:effectLst>
              <a:latin typeface="Liberation Serif" pitchFamily="18" charset="0"/>
            </a:endParaRPr>
          </a:p>
          <a:p>
            <a:pPr marL="342900" indent="-342900" algn="ctr" eaLnBrk="0" hangingPunct="0">
              <a:lnSpc>
                <a:spcPct val="80000"/>
              </a:lnSpc>
              <a:spcBef>
                <a:spcPct val="20000"/>
              </a:spcBef>
            </a:pPr>
            <a:endParaRPr lang="ru-RU" sz="1200" b="1" dirty="0">
              <a:effectLst>
                <a:outerShdw blurRad="38100" dist="38100" dir="2700000" algn="tl">
                  <a:srgbClr val="FFFFFF"/>
                </a:outerShdw>
              </a:effectLst>
              <a:latin typeface="Liberation Serif" pitchFamily="18" charset="0"/>
            </a:endParaRPr>
          </a:p>
          <a:p>
            <a:pPr marL="342900" indent="-342900" algn="ctr" eaLnBrk="0" hangingPunct="0">
              <a:lnSpc>
                <a:spcPct val="80000"/>
              </a:lnSpc>
              <a:spcBef>
                <a:spcPct val="20000"/>
              </a:spcBef>
            </a:pPr>
            <a:endParaRPr lang="ru-RU" sz="1200" b="1" dirty="0">
              <a:effectLst>
                <a:outerShdw blurRad="38100" dist="38100" dir="2700000" algn="tl">
                  <a:srgbClr val="FFFFFF"/>
                </a:outerShdw>
              </a:effectLst>
              <a:latin typeface="Liberation Serif" pitchFamily="18" charset="0"/>
            </a:endParaRPr>
          </a:p>
          <a:p>
            <a:pPr marL="342900" indent="-342900" algn="ctr" eaLnBrk="0" hangingPunct="0">
              <a:lnSpc>
                <a:spcPct val="80000"/>
              </a:lnSpc>
              <a:spcBef>
                <a:spcPct val="20000"/>
              </a:spcBef>
            </a:pPr>
            <a:endParaRPr lang="ru-RU" sz="1200" b="1" dirty="0">
              <a:effectLst>
                <a:outerShdw blurRad="38100" dist="38100" dir="2700000" algn="tl">
                  <a:srgbClr val="FFFFFF"/>
                </a:outerShdw>
              </a:effectLst>
              <a:latin typeface="Liberation Serif" pitchFamily="18" charset="0"/>
            </a:endParaRPr>
          </a:p>
          <a:p>
            <a:pPr marL="342900" indent="-342900" algn="ctr" eaLnBrk="0" hangingPunct="0">
              <a:lnSpc>
                <a:spcPct val="80000"/>
              </a:lnSpc>
              <a:spcBef>
                <a:spcPct val="20000"/>
              </a:spcBef>
            </a:pPr>
            <a:endParaRPr lang="ru-RU" sz="1200" b="1" dirty="0">
              <a:effectLst>
                <a:outerShdw blurRad="38100" dist="38100" dir="2700000" algn="tl">
                  <a:srgbClr val="FFFFFF"/>
                </a:outerShdw>
              </a:effectLst>
              <a:latin typeface="Times New Roman" pitchFamily="18" charset="0"/>
            </a:endParaRPr>
          </a:p>
          <a:p>
            <a:pPr marL="342900" indent="-342900" algn="ctr" eaLnBrk="0" hangingPunct="0">
              <a:lnSpc>
                <a:spcPct val="80000"/>
              </a:lnSpc>
            </a:pPr>
            <a:endParaRPr lang="ru-RU" sz="400" b="1" dirty="0">
              <a:solidFill>
                <a:srgbClr val="000099"/>
              </a:solidFill>
              <a:effectLst>
                <a:outerShdw blurRad="38100" dist="38100" dir="2700000" algn="tl">
                  <a:srgbClr val="000000"/>
                </a:outerShdw>
              </a:effectLst>
              <a:latin typeface="Times New Roman" pitchFamily="18" charset="0"/>
              <a:cs typeface="Times New Roman" pitchFamily="18" charset="0"/>
            </a:endParaRPr>
          </a:p>
        </p:txBody>
      </p:sp>
      <p:sp>
        <p:nvSpPr>
          <p:cNvPr id="7" name="Скругленный прямоугольник 11"/>
          <p:cNvSpPr>
            <a:spLocks noChangeArrowheads="1"/>
          </p:cNvSpPr>
          <p:nvPr/>
        </p:nvSpPr>
        <p:spPr bwMode="auto">
          <a:xfrm>
            <a:off x="4932363" y="3213100"/>
            <a:ext cx="3600450" cy="1656060"/>
          </a:xfrm>
          <a:prstGeom prst="roundRect">
            <a:avLst>
              <a:gd name="adj" fmla="val 16667"/>
            </a:avLst>
          </a:prstGeom>
          <a:gradFill rotWithShape="1">
            <a:gsLst>
              <a:gs pos="0">
                <a:srgbClr val="EBEBFF"/>
              </a:gs>
              <a:gs pos="100000">
                <a:srgbClr val="B7B7FF"/>
              </a:gs>
            </a:gsLst>
            <a:lin ang="5400000" scaled="1"/>
          </a:gradFill>
          <a:ln w="9525" algn="ctr">
            <a:solidFill>
              <a:srgbClr val="2E2ECB"/>
            </a:solidFill>
            <a:round/>
            <a:headEnd/>
            <a:tailEnd/>
          </a:ln>
          <a:effectLst>
            <a:outerShdw dist="20000" dir="5400000" rotWithShape="0">
              <a:srgbClr val="000000">
                <a:alpha val="37999"/>
              </a:srgbClr>
            </a:outerShdw>
          </a:effectLst>
        </p:spPr>
        <p:txBody>
          <a:bodyPr/>
          <a:lstStyle/>
          <a:p>
            <a:pPr marL="342900" indent="-342900" algn="ctr" eaLnBrk="0" hangingPunct="0">
              <a:lnSpc>
                <a:spcPct val="80000"/>
              </a:lnSpc>
              <a:spcBef>
                <a:spcPts val="0"/>
              </a:spcBef>
            </a:pPr>
            <a:r>
              <a:rPr lang="ru-RU" sz="1400" b="1" dirty="0">
                <a:effectLst>
                  <a:outerShdw blurRad="38100" dist="38100" dir="2700000" algn="tl">
                    <a:srgbClr val="FFFFFF"/>
                  </a:outerShdw>
                </a:effectLst>
                <a:latin typeface="Liberation Serif" pitchFamily="18" charset="0"/>
              </a:rPr>
              <a:t>Выявлены </a:t>
            </a:r>
            <a:r>
              <a:rPr lang="ru-RU" sz="1400" b="1" dirty="0" err="1">
                <a:effectLst>
                  <a:outerShdw blurRad="38100" dist="38100" dir="2700000" algn="tl">
                    <a:srgbClr val="FFFFFF"/>
                  </a:outerShdw>
                </a:effectLst>
                <a:latin typeface="Liberation Serif" pitchFamily="18" charset="0"/>
              </a:rPr>
              <a:t>коррупциогенные</a:t>
            </a:r>
            <a:r>
              <a:rPr lang="ru-RU" sz="1400" b="1" dirty="0">
                <a:effectLst>
                  <a:outerShdw blurRad="38100" dist="38100" dir="2700000" algn="tl">
                    <a:srgbClr val="FFFFFF"/>
                  </a:outerShdw>
                </a:effectLst>
                <a:latin typeface="Liberation Serif" pitchFamily="18" charset="0"/>
              </a:rPr>
              <a:t> факторы органами прокуратуры, </a:t>
            </a:r>
          </a:p>
          <a:p>
            <a:pPr marL="342900" indent="-342900" algn="ctr" eaLnBrk="0" hangingPunct="0">
              <a:lnSpc>
                <a:spcPct val="80000"/>
              </a:lnSpc>
              <a:spcBef>
                <a:spcPts val="0"/>
              </a:spcBef>
            </a:pPr>
            <a:r>
              <a:rPr lang="ru-RU" sz="1400" b="1" dirty="0">
                <a:effectLst>
                  <a:outerShdw blurRad="38100" dist="38100" dir="2700000" algn="tl">
                    <a:srgbClr val="FFFFFF"/>
                  </a:outerShdw>
                </a:effectLst>
                <a:latin typeface="Liberation Serif" pitchFamily="18" charset="0"/>
              </a:rPr>
              <a:t>   независимыми экспертами</a:t>
            </a:r>
            <a:r>
              <a:rPr lang="ru-RU" sz="1000" b="1" dirty="0">
                <a:effectLst>
                  <a:outerShdw blurRad="38100" dist="38100" dir="2700000" algn="tl">
                    <a:srgbClr val="FFFFFF"/>
                  </a:outerShdw>
                </a:effectLst>
                <a:latin typeface="Liberation Serif" pitchFamily="18" charset="0"/>
              </a:rPr>
              <a:t>  </a:t>
            </a:r>
          </a:p>
          <a:p>
            <a:pPr marL="342900" indent="-342900" algn="ctr" eaLnBrk="0" hangingPunct="0">
              <a:lnSpc>
                <a:spcPct val="80000"/>
              </a:lnSpc>
              <a:spcBef>
                <a:spcPct val="20000"/>
              </a:spcBef>
            </a:pPr>
            <a:r>
              <a:rPr lang="ru-RU" sz="1200" dirty="0" smtClean="0">
                <a:latin typeface="Liberation Serif" pitchFamily="18" charset="0"/>
              </a:rPr>
              <a:t>в 2020 году – 1 НПА</a:t>
            </a:r>
          </a:p>
          <a:p>
            <a:pPr marL="342900" indent="-342900" algn="ctr" eaLnBrk="0" hangingPunct="0">
              <a:lnSpc>
                <a:spcPct val="80000"/>
              </a:lnSpc>
              <a:spcBef>
                <a:spcPct val="20000"/>
              </a:spcBef>
            </a:pPr>
            <a:r>
              <a:rPr lang="ru-RU" sz="1200" dirty="0" smtClean="0">
                <a:latin typeface="Liberation Serif" pitchFamily="18" charset="0"/>
              </a:rPr>
              <a:t>в 2021 году – 0 НПА</a:t>
            </a:r>
          </a:p>
          <a:p>
            <a:pPr marL="342900" indent="-342900" algn="ctr" eaLnBrk="0" hangingPunct="0">
              <a:lnSpc>
                <a:spcPct val="80000"/>
              </a:lnSpc>
              <a:spcBef>
                <a:spcPct val="20000"/>
              </a:spcBef>
            </a:pPr>
            <a:r>
              <a:rPr lang="ru-RU" sz="1200" dirty="0" smtClean="0">
                <a:latin typeface="Liberation Serif" pitchFamily="18" charset="0"/>
              </a:rPr>
              <a:t>в 2022 году – 3 НПА</a:t>
            </a:r>
          </a:p>
          <a:p>
            <a:pPr marL="342900" indent="-342900" algn="ctr" eaLnBrk="0" hangingPunct="0">
              <a:lnSpc>
                <a:spcPct val="80000"/>
              </a:lnSpc>
              <a:spcBef>
                <a:spcPct val="20000"/>
              </a:spcBef>
            </a:pPr>
            <a:r>
              <a:rPr lang="ru-RU" sz="1200" dirty="0" smtClean="0">
                <a:latin typeface="Liberation Serif" pitchFamily="18" charset="0"/>
              </a:rPr>
              <a:t>в 2023 году – 0 НПА</a:t>
            </a:r>
          </a:p>
          <a:p>
            <a:pPr marL="342900" indent="-342900" algn="ctr" eaLnBrk="0" hangingPunct="0">
              <a:lnSpc>
                <a:spcPct val="80000"/>
              </a:lnSpc>
              <a:spcBef>
                <a:spcPct val="20000"/>
              </a:spcBef>
            </a:pPr>
            <a:r>
              <a:rPr lang="ru-RU" sz="1200" dirty="0" smtClean="0">
                <a:latin typeface="Liberation Serif" pitchFamily="18" charset="0"/>
              </a:rPr>
              <a:t>в 2024 году – 0 НПА</a:t>
            </a:r>
          </a:p>
          <a:p>
            <a:pPr marL="342900" indent="-342900" algn="ctr" eaLnBrk="0" hangingPunct="0">
              <a:lnSpc>
                <a:spcPct val="80000"/>
              </a:lnSpc>
              <a:spcBef>
                <a:spcPct val="20000"/>
              </a:spcBef>
            </a:pPr>
            <a:endParaRPr lang="ru-RU" sz="1200" b="1" dirty="0">
              <a:effectLst>
                <a:outerShdw blurRad="38100" dist="38100" dir="2700000" algn="tl">
                  <a:srgbClr val="FFFFFF"/>
                </a:outerShdw>
              </a:effectLst>
              <a:latin typeface="Liberation Serif" pitchFamily="18" charset="0"/>
            </a:endParaRPr>
          </a:p>
          <a:p>
            <a:pPr marL="342900" indent="-342900" algn="ctr" eaLnBrk="0" hangingPunct="0">
              <a:lnSpc>
                <a:spcPct val="80000"/>
              </a:lnSpc>
              <a:spcBef>
                <a:spcPct val="20000"/>
              </a:spcBef>
            </a:pPr>
            <a:endParaRPr lang="ru-RU" sz="1200" b="1" dirty="0">
              <a:effectLst>
                <a:outerShdw blurRad="38100" dist="38100" dir="2700000" algn="tl">
                  <a:srgbClr val="FFFFFF"/>
                </a:outerShdw>
              </a:effectLst>
              <a:latin typeface="Liberation Serif" pitchFamily="18" charset="0"/>
            </a:endParaRPr>
          </a:p>
          <a:p>
            <a:pPr marL="342900" indent="-342900" algn="ctr" eaLnBrk="0" hangingPunct="0">
              <a:lnSpc>
                <a:spcPct val="80000"/>
              </a:lnSpc>
              <a:spcBef>
                <a:spcPct val="20000"/>
              </a:spcBef>
            </a:pPr>
            <a:endParaRPr lang="ru-RU" sz="1200" b="1" dirty="0">
              <a:effectLst>
                <a:outerShdw blurRad="38100" dist="38100" dir="2700000" algn="tl">
                  <a:srgbClr val="FFFFFF"/>
                </a:outerShdw>
              </a:effectLst>
              <a:latin typeface="Times New Roman" pitchFamily="18" charset="0"/>
            </a:endParaRPr>
          </a:p>
          <a:p>
            <a:pPr marL="342900" indent="-342900" algn="ctr" eaLnBrk="0" hangingPunct="0">
              <a:lnSpc>
                <a:spcPct val="80000"/>
              </a:lnSpc>
            </a:pPr>
            <a:endParaRPr lang="ru-RU" sz="400" b="1" dirty="0">
              <a:solidFill>
                <a:srgbClr val="000099"/>
              </a:solidFill>
              <a:effectLst>
                <a:outerShdw blurRad="38100" dist="38100" dir="2700000" algn="tl">
                  <a:srgbClr val="000000"/>
                </a:outerShdw>
              </a:effectLst>
              <a:latin typeface="Times New Roman" pitchFamily="18" charset="0"/>
              <a:cs typeface="Times New Roman" pitchFamily="18" charset="0"/>
            </a:endParaRPr>
          </a:p>
        </p:txBody>
      </p:sp>
      <p:sp>
        <p:nvSpPr>
          <p:cNvPr id="8" name="Скругленный прямоугольник 11"/>
          <p:cNvSpPr>
            <a:spLocks noChangeArrowheads="1"/>
          </p:cNvSpPr>
          <p:nvPr/>
        </p:nvSpPr>
        <p:spPr bwMode="auto">
          <a:xfrm>
            <a:off x="395536" y="5085184"/>
            <a:ext cx="3094038" cy="1511300"/>
          </a:xfrm>
          <a:prstGeom prst="roundRect">
            <a:avLst>
              <a:gd name="adj" fmla="val 16667"/>
            </a:avLst>
          </a:prstGeom>
          <a:gradFill rotWithShape="1">
            <a:gsLst>
              <a:gs pos="0">
                <a:srgbClr val="EBEBFF"/>
              </a:gs>
              <a:gs pos="100000">
                <a:srgbClr val="B7B7FF"/>
              </a:gs>
            </a:gsLst>
            <a:lin ang="5400000" scaled="1"/>
          </a:gradFill>
          <a:ln w="9525" algn="ctr">
            <a:solidFill>
              <a:srgbClr val="2E2ECB"/>
            </a:solidFill>
            <a:round/>
            <a:headEnd/>
            <a:tailEnd/>
          </a:ln>
          <a:effectLst>
            <a:outerShdw dist="20000" dir="5400000" rotWithShape="0">
              <a:srgbClr val="000000">
                <a:alpha val="37999"/>
              </a:srgbClr>
            </a:outerShdw>
          </a:effectLst>
        </p:spPr>
        <p:txBody>
          <a:bodyPr/>
          <a:lstStyle/>
          <a:p>
            <a:pPr marL="342900" indent="-342900" algn="ctr" eaLnBrk="0" hangingPunct="0">
              <a:lnSpc>
                <a:spcPct val="80000"/>
              </a:lnSpc>
              <a:spcBef>
                <a:spcPct val="20000"/>
              </a:spcBef>
            </a:pPr>
            <a:r>
              <a:rPr lang="ru-RU" sz="1400" b="1" dirty="0">
                <a:effectLst>
                  <a:outerShdw blurRad="38100" dist="38100" dir="2700000" algn="tl">
                    <a:srgbClr val="FFFFFF"/>
                  </a:outerShdw>
                </a:effectLst>
                <a:latin typeface="Liberation Serif" pitchFamily="18" charset="0"/>
              </a:rPr>
              <a:t>Устранены </a:t>
            </a:r>
          </a:p>
          <a:p>
            <a:pPr marL="342900" indent="-342900" algn="ctr" eaLnBrk="0" hangingPunct="0">
              <a:lnSpc>
                <a:spcPct val="80000"/>
              </a:lnSpc>
              <a:spcBef>
                <a:spcPct val="20000"/>
              </a:spcBef>
            </a:pPr>
            <a:r>
              <a:rPr lang="ru-RU" sz="1400" b="1" dirty="0" err="1">
                <a:effectLst>
                  <a:outerShdw blurRad="38100" dist="38100" dir="2700000" algn="tl">
                    <a:srgbClr val="FFFFFF"/>
                  </a:outerShdw>
                </a:effectLst>
                <a:latin typeface="Liberation Serif" pitchFamily="18" charset="0"/>
              </a:rPr>
              <a:t>коррупциогенные</a:t>
            </a:r>
            <a:r>
              <a:rPr lang="ru-RU" sz="1400" b="1" dirty="0">
                <a:effectLst>
                  <a:outerShdw blurRad="38100" dist="38100" dir="2700000" algn="tl">
                    <a:srgbClr val="FFFFFF"/>
                  </a:outerShdw>
                </a:effectLst>
                <a:latin typeface="Liberation Serif" pitchFamily="18" charset="0"/>
              </a:rPr>
              <a:t> факторы </a:t>
            </a:r>
          </a:p>
          <a:p>
            <a:pPr marL="342900" indent="-342900" algn="ctr" eaLnBrk="0" hangingPunct="0">
              <a:lnSpc>
                <a:spcPct val="80000"/>
              </a:lnSpc>
              <a:spcBef>
                <a:spcPct val="20000"/>
              </a:spcBef>
            </a:pPr>
            <a:r>
              <a:rPr lang="ru-RU" sz="1200" dirty="0" smtClean="0">
                <a:latin typeface="Liberation Serif" pitchFamily="18" charset="0"/>
              </a:rPr>
              <a:t>в 2020 году – 2 НПА</a:t>
            </a:r>
          </a:p>
          <a:p>
            <a:pPr marL="342900" indent="-342900" algn="ctr" eaLnBrk="0" hangingPunct="0">
              <a:lnSpc>
                <a:spcPct val="80000"/>
              </a:lnSpc>
              <a:spcBef>
                <a:spcPct val="20000"/>
              </a:spcBef>
            </a:pPr>
            <a:r>
              <a:rPr lang="ru-RU" sz="1200" dirty="0" smtClean="0">
                <a:latin typeface="Liberation Serif" pitchFamily="18" charset="0"/>
              </a:rPr>
              <a:t>в 2021 году – 3 НПА</a:t>
            </a:r>
          </a:p>
          <a:p>
            <a:pPr marL="342900" indent="-342900" algn="ctr" eaLnBrk="0" hangingPunct="0">
              <a:lnSpc>
                <a:spcPct val="80000"/>
              </a:lnSpc>
              <a:spcBef>
                <a:spcPct val="20000"/>
              </a:spcBef>
            </a:pPr>
            <a:r>
              <a:rPr lang="ru-RU" sz="1200" dirty="0" smtClean="0">
                <a:latin typeface="Liberation Serif" pitchFamily="18" charset="0"/>
              </a:rPr>
              <a:t>в 2022 году – 3 НПА</a:t>
            </a:r>
            <a:r>
              <a:rPr lang="ru-RU" sz="1200" b="1" dirty="0" smtClean="0">
                <a:effectLst>
                  <a:outerShdw blurRad="38100" dist="38100" dir="2700000" algn="tl">
                    <a:srgbClr val="FFFFFF"/>
                  </a:outerShdw>
                </a:effectLst>
                <a:latin typeface="Liberation Serif" pitchFamily="18" charset="0"/>
              </a:rPr>
              <a:t> </a:t>
            </a:r>
          </a:p>
          <a:p>
            <a:pPr marL="342900" indent="-342900" algn="ctr" eaLnBrk="0" hangingPunct="0">
              <a:lnSpc>
                <a:spcPct val="80000"/>
              </a:lnSpc>
              <a:spcBef>
                <a:spcPct val="20000"/>
              </a:spcBef>
            </a:pPr>
            <a:r>
              <a:rPr lang="ru-RU" sz="1200" dirty="0" smtClean="0">
                <a:latin typeface="Liberation Serif" pitchFamily="18" charset="0"/>
              </a:rPr>
              <a:t>в 2023 году – 3 НПА</a:t>
            </a:r>
          </a:p>
          <a:p>
            <a:pPr marL="342900" indent="-342900" algn="ctr" eaLnBrk="0" hangingPunct="0">
              <a:lnSpc>
                <a:spcPct val="80000"/>
              </a:lnSpc>
              <a:spcBef>
                <a:spcPct val="20000"/>
              </a:spcBef>
            </a:pPr>
            <a:r>
              <a:rPr lang="ru-RU" sz="1200" dirty="0" smtClean="0">
                <a:latin typeface="Liberation Serif" pitchFamily="18" charset="0"/>
              </a:rPr>
              <a:t>в 2024 году – 3 НПА</a:t>
            </a:r>
          </a:p>
          <a:p>
            <a:pPr marL="342900" indent="-342900" algn="ctr" eaLnBrk="0" hangingPunct="0">
              <a:lnSpc>
                <a:spcPct val="80000"/>
              </a:lnSpc>
              <a:spcBef>
                <a:spcPct val="20000"/>
              </a:spcBef>
            </a:pPr>
            <a:endParaRPr lang="ru-RU" sz="1200" b="1" dirty="0">
              <a:effectLst>
                <a:outerShdw blurRad="38100" dist="38100" dir="2700000" algn="tl">
                  <a:srgbClr val="FFFFFF"/>
                </a:outerShdw>
              </a:effectLst>
              <a:latin typeface="Liberation Serif" pitchFamily="18" charset="0"/>
            </a:endParaRPr>
          </a:p>
          <a:p>
            <a:pPr marL="342900" indent="-342900" algn="ctr" eaLnBrk="0" hangingPunct="0">
              <a:lnSpc>
                <a:spcPct val="80000"/>
              </a:lnSpc>
            </a:pPr>
            <a:endParaRPr lang="ru-RU" sz="400" b="1" dirty="0">
              <a:solidFill>
                <a:srgbClr val="000099"/>
              </a:solidFill>
              <a:effectLst>
                <a:outerShdw blurRad="38100" dist="38100" dir="2700000" algn="tl">
                  <a:srgbClr val="000000"/>
                </a:outerShdw>
              </a:effectLst>
              <a:latin typeface="Times New Roman" pitchFamily="18" charset="0"/>
              <a:cs typeface="Times New Roman" pitchFamily="18" charset="0"/>
            </a:endParaRPr>
          </a:p>
        </p:txBody>
      </p:sp>
      <p:sp>
        <p:nvSpPr>
          <p:cNvPr id="11" name="Скругленный прямоугольник 11"/>
          <p:cNvSpPr>
            <a:spLocks noChangeArrowheads="1"/>
          </p:cNvSpPr>
          <p:nvPr/>
        </p:nvSpPr>
        <p:spPr bwMode="auto">
          <a:xfrm>
            <a:off x="5724128" y="5085184"/>
            <a:ext cx="3094038" cy="1511300"/>
          </a:xfrm>
          <a:prstGeom prst="roundRect">
            <a:avLst>
              <a:gd name="adj" fmla="val 16667"/>
            </a:avLst>
          </a:prstGeom>
          <a:gradFill rotWithShape="1">
            <a:gsLst>
              <a:gs pos="0">
                <a:srgbClr val="EBEBFF"/>
              </a:gs>
              <a:gs pos="100000">
                <a:srgbClr val="B7B7FF"/>
              </a:gs>
            </a:gsLst>
            <a:lin ang="5400000" scaled="1"/>
          </a:gradFill>
          <a:ln w="9525" algn="ctr">
            <a:solidFill>
              <a:srgbClr val="2E2ECB"/>
            </a:solidFill>
            <a:round/>
            <a:headEnd/>
            <a:tailEnd/>
          </a:ln>
          <a:effectLst>
            <a:outerShdw dist="20000" dir="5400000" rotWithShape="0">
              <a:srgbClr val="000000">
                <a:alpha val="37999"/>
              </a:srgbClr>
            </a:outerShdw>
          </a:effectLst>
        </p:spPr>
        <p:txBody>
          <a:bodyPr/>
          <a:lstStyle/>
          <a:p>
            <a:pPr marL="342900" indent="-342900" algn="ctr" eaLnBrk="0" hangingPunct="0">
              <a:lnSpc>
                <a:spcPct val="80000"/>
              </a:lnSpc>
              <a:spcBef>
                <a:spcPct val="20000"/>
              </a:spcBef>
            </a:pPr>
            <a:r>
              <a:rPr lang="ru-RU" sz="1400" b="1" dirty="0">
                <a:effectLst>
                  <a:outerShdw blurRad="38100" dist="38100" dir="2700000" algn="tl">
                    <a:srgbClr val="FFFFFF"/>
                  </a:outerShdw>
                </a:effectLst>
                <a:latin typeface="Liberation Serif" pitchFamily="18" charset="0"/>
              </a:rPr>
              <a:t>Устранены </a:t>
            </a:r>
          </a:p>
          <a:p>
            <a:pPr marL="342900" indent="-342900" algn="ctr" eaLnBrk="0" hangingPunct="0">
              <a:lnSpc>
                <a:spcPct val="80000"/>
              </a:lnSpc>
              <a:spcBef>
                <a:spcPct val="20000"/>
              </a:spcBef>
            </a:pPr>
            <a:r>
              <a:rPr lang="ru-RU" sz="1400" b="1" dirty="0" err="1">
                <a:effectLst>
                  <a:outerShdw blurRad="38100" dist="38100" dir="2700000" algn="tl">
                    <a:srgbClr val="FFFFFF"/>
                  </a:outerShdw>
                </a:effectLst>
                <a:latin typeface="Liberation Serif" pitchFamily="18" charset="0"/>
              </a:rPr>
              <a:t>коррупциогенные</a:t>
            </a:r>
            <a:r>
              <a:rPr lang="ru-RU" sz="1400" b="1" dirty="0">
                <a:effectLst>
                  <a:outerShdw blurRad="38100" dist="38100" dir="2700000" algn="tl">
                    <a:srgbClr val="FFFFFF"/>
                  </a:outerShdw>
                </a:effectLst>
                <a:latin typeface="Liberation Serif" pitchFamily="18" charset="0"/>
              </a:rPr>
              <a:t> факторы</a:t>
            </a:r>
            <a:endParaRPr lang="ru-RU" sz="600" b="1" dirty="0">
              <a:effectLst>
                <a:outerShdw blurRad="38100" dist="38100" dir="2700000" algn="tl">
                  <a:srgbClr val="FFFFFF"/>
                </a:outerShdw>
              </a:effectLst>
              <a:latin typeface="Liberation Serif" pitchFamily="18" charset="0"/>
            </a:endParaRPr>
          </a:p>
          <a:p>
            <a:pPr marL="342900" indent="-342900" algn="ctr" eaLnBrk="0" hangingPunct="0">
              <a:lnSpc>
                <a:spcPct val="80000"/>
              </a:lnSpc>
              <a:spcBef>
                <a:spcPct val="20000"/>
              </a:spcBef>
            </a:pPr>
            <a:r>
              <a:rPr lang="ru-RU" sz="1200" dirty="0" smtClean="0">
                <a:latin typeface="Liberation Serif" pitchFamily="18" charset="0"/>
              </a:rPr>
              <a:t> в 2020 году – 1 НПА</a:t>
            </a:r>
          </a:p>
          <a:p>
            <a:pPr marL="342900" indent="-342900" algn="ctr" eaLnBrk="0" hangingPunct="0">
              <a:lnSpc>
                <a:spcPct val="80000"/>
              </a:lnSpc>
              <a:spcBef>
                <a:spcPct val="20000"/>
              </a:spcBef>
            </a:pPr>
            <a:r>
              <a:rPr lang="ru-RU" sz="1200" dirty="0" smtClean="0">
                <a:latin typeface="Liberation Serif" pitchFamily="18" charset="0"/>
              </a:rPr>
              <a:t>в 2021 году – 0 НПА</a:t>
            </a:r>
          </a:p>
          <a:p>
            <a:pPr marL="342900" indent="-342900" algn="ctr" eaLnBrk="0" hangingPunct="0">
              <a:lnSpc>
                <a:spcPct val="80000"/>
              </a:lnSpc>
              <a:spcBef>
                <a:spcPct val="20000"/>
              </a:spcBef>
            </a:pPr>
            <a:r>
              <a:rPr lang="ru-RU" sz="1200" dirty="0" smtClean="0">
                <a:latin typeface="Liberation Serif" pitchFamily="18" charset="0"/>
              </a:rPr>
              <a:t>в 2022 году – 3 НПА</a:t>
            </a:r>
          </a:p>
          <a:p>
            <a:pPr marL="342900" indent="-342900" algn="ctr" eaLnBrk="0" hangingPunct="0">
              <a:lnSpc>
                <a:spcPct val="80000"/>
              </a:lnSpc>
              <a:spcBef>
                <a:spcPct val="20000"/>
              </a:spcBef>
            </a:pPr>
            <a:r>
              <a:rPr lang="ru-RU" sz="1000" b="1" dirty="0" smtClean="0">
                <a:solidFill>
                  <a:srgbClr val="FF0000"/>
                </a:solidFill>
                <a:effectLst>
                  <a:outerShdw blurRad="38100" dist="38100" dir="2700000" algn="tl">
                    <a:srgbClr val="000000"/>
                  </a:outerShdw>
                </a:effectLst>
                <a:latin typeface="Liberation Serif" pitchFamily="18" charset="0"/>
              </a:rPr>
              <a:t> </a:t>
            </a:r>
            <a:r>
              <a:rPr lang="ru-RU" sz="1200" dirty="0" smtClean="0">
                <a:latin typeface="Liberation Serif" pitchFamily="18" charset="0"/>
              </a:rPr>
              <a:t>в 2023 году – 0 НПА</a:t>
            </a:r>
          </a:p>
          <a:p>
            <a:pPr marL="342900" indent="-342900" algn="ctr" eaLnBrk="0" hangingPunct="0">
              <a:lnSpc>
                <a:spcPct val="80000"/>
              </a:lnSpc>
              <a:spcBef>
                <a:spcPct val="20000"/>
              </a:spcBef>
            </a:pPr>
            <a:r>
              <a:rPr lang="ru-RU" sz="1200" dirty="0" smtClean="0">
                <a:latin typeface="Liberation Serif" pitchFamily="18" charset="0"/>
              </a:rPr>
              <a:t>в 2024 году – 0 НПА</a:t>
            </a:r>
            <a:endParaRPr lang="ru-RU" sz="1200" dirty="0">
              <a:latin typeface="Liberation Serif" pitchFamily="18" charset="0"/>
            </a:endParaRPr>
          </a:p>
          <a:p>
            <a:pPr marL="342900" indent="-342900" algn="ctr" eaLnBrk="0" hangingPunct="0">
              <a:lnSpc>
                <a:spcPct val="80000"/>
              </a:lnSpc>
              <a:spcBef>
                <a:spcPct val="20000"/>
              </a:spcBef>
            </a:pPr>
            <a:endParaRPr lang="ru-RU" sz="1200" b="1" dirty="0">
              <a:effectLst>
                <a:outerShdw blurRad="38100" dist="38100" dir="2700000" algn="tl">
                  <a:srgbClr val="FFFFFF"/>
                </a:outerShdw>
              </a:effectLst>
              <a:latin typeface="Liberation Serif" pitchFamily="18" charset="0"/>
            </a:endParaRPr>
          </a:p>
          <a:p>
            <a:pPr marL="342900" indent="-342900" algn="ctr" eaLnBrk="0" hangingPunct="0">
              <a:lnSpc>
                <a:spcPct val="80000"/>
              </a:lnSpc>
              <a:spcBef>
                <a:spcPct val="20000"/>
              </a:spcBef>
            </a:pPr>
            <a:endParaRPr lang="ru-RU" sz="1200" b="1" dirty="0">
              <a:effectLst>
                <a:outerShdw blurRad="38100" dist="38100" dir="2700000" algn="tl">
                  <a:srgbClr val="FFFFFF"/>
                </a:outerShdw>
              </a:effectLst>
              <a:latin typeface="Times New Roman" pitchFamily="18" charset="0"/>
            </a:endParaRPr>
          </a:p>
          <a:p>
            <a:pPr marL="342900" indent="-342900" algn="ctr" eaLnBrk="0" hangingPunct="0">
              <a:lnSpc>
                <a:spcPct val="80000"/>
              </a:lnSpc>
            </a:pPr>
            <a:endParaRPr lang="ru-RU" sz="400" b="1" dirty="0">
              <a:solidFill>
                <a:srgbClr val="000099"/>
              </a:solidFill>
              <a:effectLst>
                <a:outerShdw blurRad="38100" dist="38100" dir="2700000" algn="tl">
                  <a:srgbClr val="000000"/>
                </a:outerShdw>
              </a:effectLst>
              <a:latin typeface="Times New Roman" pitchFamily="18" charset="0"/>
              <a:cs typeface="Times New Roman" pitchFamily="18" charset="0"/>
            </a:endParaRPr>
          </a:p>
        </p:txBody>
      </p:sp>
      <p:pic>
        <p:nvPicPr>
          <p:cNvPr id="44048" name="Picture 36" descr="эк"/>
          <p:cNvPicPr>
            <a:picLocks noChangeAspect="1" noChangeArrowheads="1"/>
          </p:cNvPicPr>
          <p:nvPr/>
        </p:nvPicPr>
        <p:blipFill>
          <a:blip r:embed="rId4" cstate="print"/>
          <a:srcRect/>
          <a:stretch>
            <a:fillRect/>
          </a:stretch>
        </p:blipFill>
        <p:spPr bwMode="auto">
          <a:xfrm>
            <a:off x="3563938" y="5013176"/>
            <a:ext cx="1944687" cy="180037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2_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1042988" rtl="0" eaLnBrk="1" fontAlgn="base" latinLnBrk="0" hangingPunct="1">
          <a:lnSpc>
            <a:spcPct val="100000"/>
          </a:lnSpc>
          <a:spcBef>
            <a:spcPct val="0"/>
          </a:spcBef>
          <a:spcAft>
            <a:spcPct val="0"/>
          </a:spcAft>
          <a:buClrTx/>
          <a:buSzTx/>
          <a:buFontTx/>
          <a:buNone/>
          <a:tabLst/>
          <a:defRPr kumimoji="0" lang="ru-RU" sz="21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1042988" rtl="0" eaLnBrk="1" fontAlgn="base" latinLnBrk="0" hangingPunct="1">
          <a:lnSpc>
            <a:spcPct val="100000"/>
          </a:lnSpc>
          <a:spcBef>
            <a:spcPct val="0"/>
          </a:spcBef>
          <a:spcAft>
            <a:spcPct val="0"/>
          </a:spcAft>
          <a:buClrTx/>
          <a:buSzTx/>
          <a:buFontTx/>
          <a:buNone/>
          <a:tabLst/>
          <a:defRPr kumimoji="0" lang="ru-RU" sz="2100" b="0" i="0" u="none" strike="noStrike" cap="none" normalizeH="0" baseline="0" smtClean="0">
            <a:ln>
              <a:noFill/>
            </a:ln>
            <a:solidFill>
              <a:schemeClr val="tx1"/>
            </a:solidFill>
            <a:effectLst/>
            <a:latin typeface="Arial"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1042988" rtl="0" eaLnBrk="1" fontAlgn="base" latinLnBrk="0" hangingPunct="1">
          <a:lnSpc>
            <a:spcPct val="100000"/>
          </a:lnSpc>
          <a:spcBef>
            <a:spcPct val="0"/>
          </a:spcBef>
          <a:spcAft>
            <a:spcPct val="0"/>
          </a:spcAft>
          <a:buClrTx/>
          <a:buSzTx/>
          <a:buFontTx/>
          <a:buNone/>
          <a:tabLst/>
          <a:defRPr kumimoji="0" lang="ru-RU" sz="21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1042988" rtl="0" eaLnBrk="1" fontAlgn="base" latinLnBrk="0" hangingPunct="1">
          <a:lnSpc>
            <a:spcPct val="100000"/>
          </a:lnSpc>
          <a:spcBef>
            <a:spcPct val="0"/>
          </a:spcBef>
          <a:spcAft>
            <a:spcPct val="0"/>
          </a:spcAft>
          <a:buClrTx/>
          <a:buSzTx/>
          <a:buFontTx/>
          <a:buNone/>
          <a:tabLst/>
          <a:defRPr kumimoji="0" lang="ru-RU" sz="2100" b="0" i="0" u="none" strike="noStrike" cap="none" normalizeH="0" baseline="0" smtClean="0">
            <a:ln>
              <a:noFill/>
            </a:ln>
            <a:solidFill>
              <a:schemeClr val="tx1"/>
            </a:solidFill>
            <a:effectLst/>
            <a:latin typeface="Arial"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4_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1042988" rtl="0" eaLnBrk="1" fontAlgn="base" latinLnBrk="0" hangingPunct="1">
          <a:lnSpc>
            <a:spcPct val="100000"/>
          </a:lnSpc>
          <a:spcBef>
            <a:spcPct val="0"/>
          </a:spcBef>
          <a:spcAft>
            <a:spcPct val="0"/>
          </a:spcAft>
          <a:buClrTx/>
          <a:buSzTx/>
          <a:buFontTx/>
          <a:buNone/>
          <a:tabLst/>
          <a:defRPr kumimoji="0" lang="ru-RU" sz="21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1042988" rtl="0" eaLnBrk="1" fontAlgn="base" latinLnBrk="0" hangingPunct="1">
          <a:lnSpc>
            <a:spcPct val="100000"/>
          </a:lnSpc>
          <a:spcBef>
            <a:spcPct val="0"/>
          </a:spcBef>
          <a:spcAft>
            <a:spcPct val="0"/>
          </a:spcAft>
          <a:buClrTx/>
          <a:buSzTx/>
          <a:buFontTx/>
          <a:buNone/>
          <a:tabLst/>
          <a:defRPr kumimoji="0" lang="ru-RU" sz="2100" b="0" i="0" u="none" strike="noStrike" cap="none" normalizeH="0" baseline="0" smtClean="0">
            <a:ln>
              <a:noFill/>
            </a:ln>
            <a:solidFill>
              <a:schemeClr val="tx1"/>
            </a:solidFill>
            <a:effectLst/>
            <a:latin typeface="Arial"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Оформление по умолчанию">
  <a:themeElements>
    <a:clrScheme name="Оформление по умолчанию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Оформление по умолчанию">
      <a:majorFont>
        <a:latin typeface="Times New Roman"/>
        <a:ea typeface=""/>
        <a:cs typeface=""/>
      </a:majorFont>
      <a:minorFont>
        <a:latin typeface="Times New Roman"/>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формление по умолчанию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Оформление по умолчанию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22846</TotalTime>
  <Words>2799</Words>
  <Application>Microsoft Office PowerPoint</Application>
  <PresentationFormat>Экран (4:3)</PresentationFormat>
  <Paragraphs>374</Paragraphs>
  <Slides>24</Slides>
  <Notes>13</Notes>
  <HiddenSlides>0</HiddenSlides>
  <MMClips>0</MMClips>
  <ScaleCrop>false</ScaleCrop>
  <HeadingPairs>
    <vt:vector size="6" baseType="variant">
      <vt:variant>
        <vt:lpstr>Тема</vt:lpstr>
      </vt:variant>
      <vt:variant>
        <vt:i4>4</vt:i4>
      </vt:variant>
      <vt:variant>
        <vt:lpstr>Внедренные серверы OLE</vt:lpstr>
      </vt:variant>
      <vt:variant>
        <vt:i4>2</vt:i4>
      </vt:variant>
      <vt:variant>
        <vt:lpstr>Заголовки слайдов</vt:lpstr>
      </vt:variant>
      <vt:variant>
        <vt:i4>24</vt:i4>
      </vt:variant>
    </vt:vector>
  </HeadingPairs>
  <TitlesOfParts>
    <vt:vector size="30" baseType="lpstr">
      <vt:lpstr>2_blank</vt:lpstr>
      <vt:lpstr>3_blank</vt:lpstr>
      <vt:lpstr>4_blank</vt:lpstr>
      <vt:lpstr>Оформление по умолчанию</vt:lpstr>
      <vt:lpstr>Слайд Microsoft Office PowerPoint</vt:lpstr>
      <vt:lpstr>Диаграмма</vt:lpstr>
      <vt:lpstr>Слайд 1</vt:lpstr>
      <vt:lpstr>Слайд 2</vt:lpstr>
      <vt:lpstr>Слайд 3</vt:lpstr>
      <vt:lpstr>Слайд 4</vt:lpstr>
      <vt:lpstr>Слайд 5</vt:lpstr>
      <vt:lpstr>Слайд 6</vt:lpstr>
      <vt:lpstr>    ИТОГИ  МУНИЦИПАЛЬНОГО  КОНТРОЛЯ</vt:lpstr>
      <vt:lpstr>Слайд 8</vt:lpstr>
      <vt:lpstr>Слайд 9</vt:lpstr>
      <vt:lpstr>Слайд 10</vt:lpstr>
      <vt:lpstr>Слайд 11</vt:lpstr>
      <vt:lpstr>Слайд 12</vt:lpstr>
      <vt:lpstr>Слайд 13</vt:lpstr>
      <vt:lpstr>ВОПРОСЫ, РАССМОТРЕННЫЕ В 2024 ГОДУ КОМИССИЕЙ ПО КООРДИНАЦИИ РАБОТЫ ПО ПРОТИВОДЕЙСТВИЮ КОРРУПЦИИ В СЕРОВСКОМ ГОРОДСКОМ ОКРУГЕ</vt:lpstr>
      <vt:lpstr>ВОПРОСЫ, РАССМОТРЕННЫЕ В 2022 ГОДУ КОМИССИЕЙ ПО КООРДИНАЦИИ РАБОТЫ ПО ПРОТИВОДЕЙСТВИЮ КОРРУПЦИИ В СЕРОВСКОМ ГОРОДСКОМ ОКРУГЕ</vt:lpstr>
      <vt:lpstr>ДЕЯТЕЛЬНОСТЬ КОМИССИИ ПО СОБЛЮДЕНИЮ ТРЕБОВАНИЙ  К СЛУЖЕБНОМУ ПОВЕДЕНИЮ МУНИЦИПАЛЬНЫХ СЛУЖАЩИХ  И УРЕГУЛИРОВАНИЮ КОНФЛИКТА ИНТЕРЕСОВ  В ОРГАНАХ  МЕСТНОГО САМОУПРАВЛЕНИЯ СЕРОВСКОГО ГОРОДСКОГО ОКРУГА</vt:lpstr>
      <vt:lpstr>Слайд 17</vt:lpstr>
      <vt:lpstr>Слайд 18</vt:lpstr>
      <vt:lpstr>Слайд 19</vt:lpstr>
      <vt:lpstr>Слайд 20</vt:lpstr>
      <vt:lpstr>Слайд 21</vt:lpstr>
      <vt:lpstr>Слайд 22</vt:lpstr>
      <vt:lpstr>Слайд 23</vt:lpstr>
      <vt:lpstr>Слайд 24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Елисеева Екатерина Викторовна</dc:creator>
  <cp:lastModifiedBy>ahtulov</cp:lastModifiedBy>
  <cp:revision>1503</cp:revision>
  <cp:lastPrinted>2015-12-16T05:29:31Z</cp:lastPrinted>
  <dcterms:created xsi:type="dcterms:W3CDTF">2014-05-26T12:22:30Z</dcterms:created>
  <dcterms:modified xsi:type="dcterms:W3CDTF">2025-02-03T09:39:56Z</dcterms:modified>
</cp:coreProperties>
</file>