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9" r:id="rId31"/>
    <p:sldId id="286" r:id="rId32"/>
    <p:sldId id="287" r:id="rId33"/>
    <p:sldId id="288" r:id="rId34"/>
  </p:sldIdLst>
  <p:sldSz cx="9144000" cy="6408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4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8838"/>
            <a:ext cx="7772400" cy="2231190"/>
          </a:xfrm>
        </p:spPr>
        <p:txBody>
          <a:bodyPr anchor="b"/>
          <a:lstStyle>
            <a:lvl1pPr algn="ctr">
              <a:defRPr sz="560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66072"/>
            <a:ext cx="6858000" cy="1547294"/>
          </a:xfrm>
        </p:spPr>
        <p:txBody>
          <a:bodyPr/>
          <a:lstStyle>
            <a:lvl1pPr marL="0" indent="0" algn="ctr">
              <a:buNone/>
              <a:defRPr sz="2243"/>
            </a:lvl1pPr>
            <a:lvl2pPr marL="427253" indent="0" algn="ctr">
              <a:buNone/>
              <a:defRPr sz="1869"/>
            </a:lvl2pPr>
            <a:lvl3pPr marL="854507" indent="0" algn="ctr">
              <a:buNone/>
              <a:defRPr sz="1682"/>
            </a:lvl3pPr>
            <a:lvl4pPr marL="1281760" indent="0" algn="ctr">
              <a:buNone/>
              <a:defRPr sz="1495"/>
            </a:lvl4pPr>
            <a:lvl5pPr marL="1709014" indent="0" algn="ctr">
              <a:buNone/>
              <a:defRPr sz="1495"/>
            </a:lvl5pPr>
            <a:lvl6pPr marL="2136267" indent="0" algn="ctr">
              <a:buNone/>
              <a:defRPr sz="1495"/>
            </a:lvl6pPr>
            <a:lvl7pPr marL="2563520" indent="0" algn="ctr">
              <a:buNone/>
              <a:defRPr sz="1495"/>
            </a:lvl7pPr>
            <a:lvl8pPr marL="2990774" indent="0" algn="ctr">
              <a:buNone/>
              <a:defRPr sz="1495"/>
            </a:lvl8pPr>
            <a:lvl9pPr marL="3418027" indent="0" algn="ctr">
              <a:buNone/>
              <a:defRPr sz="149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40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8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1206"/>
            <a:ext cx="1971675" cy="54311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1206"/>
            <a:ext cx="5800725" cy="54311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7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94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7736"/>
            <a:ext cx="7886700" cy="2665857"/>
          </a:xfrm>
        </p:spPr>
        <p:txBody>
          <a:bodyPr anchor="b"/>
          <a:lstStyle>
            <a:lvl1pPr>
              <a:defRPr sz="560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288812"/>
            <a:ext cx="7886700" cy="1401911"/>
          </a:xfrm>
        </p:spPr>
        <p:txBody>
          <a:bodyPr/>
          <a:lstStyle>
            <a:lvl1pPr marL="0" indent="0">
              <a:buNone/>
              <a:defRPr sz="2243">
                <a:solidFill>
                  <a:schemeClr val="tx1"/>
                </a:solidFill>
              </a:defRPr>
            </a:lvl1pPr>
            <a:lvl2pPr marL="427253" indent="0">
              <a:buNone/>
              <a:defRPr sz="1869">
                <a:solidFill>
                  <a:schemeClr val="tx1">
                    <a:tint val="75000"/>
                  </a:schemeClr>
                </a:solidFill>
              </a:defRPr>
            </a:lvl2pPr>
            <a:lvl3pPr marL="854507" indent="0">
              <a:buNone/>
              <a:defRPr sz="1682">
                <a:solidFill>
                  <a:schemeClr val="tx1">
                    <a:tint val="75000"/>
                  </a:schemeClr>
                </a:solidFill>
              </a:defRPr>
            </a:lvl3pPr>
            <a:lvl4pPr marL="128176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4pPr>
            <a:lvl5pPr marL="1709014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5pPr>
            <a:lvl6pPr marL="2136267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6pPr>
            <a:lvl7pPr marL="256352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7pPr>
            <a:lvl8pPr marL="2990774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8pPr>
            <a:lvl9pPr marL="3418027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4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06030"/>
            <a:ext cx="3886200" cy="40662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06030"/>
            <a:ext cx="3886200" cy="40662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7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1208"/>
            <a:ext cx="7886700" cy="12387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71031"/>
            <a:ext cx="3868340" cy="769938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40969"/>
            <a:ext cx="3868340" cy="34432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71031"/>
            <a:ext cx="3887391" cy="769938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40969"/>
            <a:ext cx="3887391" cy="34432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0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2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8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7249"/>
            <a:ext cx="2949178" cy="1495372"/>
          </a:xfrm>
        </p:spPr>
        <p:txBody>
          <a:bodyPr anchor="b"/>
          <a:lstStyle>
            <a:lvl1pPr>
              <a:defRPr sz="29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22741"/>
            <a:ext cx="4629150" cy="4554358"/>
          </a:xfrm>
        </p:spPr>
        <p:txBody>
          <a:bodyPr/>
          <a:lstStyle>
            <a:lvl1pPr>
              <a:defRPr sz="2990"/>
            </a:lvl1pPr>
            <a:lvl2pPr>
              <a:defRPr sz="2617"/>
            </a:lvl2pPr>
            <a:lvl3pPr>
              <a:defRPr sz="2243"/>
            </a:lvl3pPr>
            <a:lvl4pPr>
              <a:defRPr sz="1869"/>
            </a:lvl4pPr>
            <a:lvl5pPr>
              <a:defRPr sz="1869"/>
            </a:lvl5pPr>
            <a:lvl6pPr>
              <a:defRPr sz="1869"/>
            </a:lvl6pPr>
            <a:lvl7pPr>
              <a:defRPr sz="1869"/>
            </a:lvl7pPr>
            <a:lvl8pPr>
              <a:defRPr sz="1869"/>
            </a:lvl8pPr>
            <a:lvl9pPr>
              <a:defRPr sz="186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22621"/>
            <a:ext cx="2949178" cy="3561894"/>
          </a:xfrm>
        </p:spPr>
        <p:txBody>
          <a:bodyPr/>
          <a:lstStyle>
            <a:lvl1pPr marL="0" indent="0">
              <a:buNone/>
              <a:defRPr sz="1495"/>
            </a:lvl1pPr>
            <a:lvl2pPr marL="427253" indent="0">
              <a:buNone/>
              <a:defRPr sz="1308"/>
            </a:lvl2pPr>
            <a:lvl3pPr marL="854507" indent="0">
              <a:buNone/>
              <a:defRPr sz="1121"/>
            </a:lvl3pPr>
            <a:lvl4pPr marL="1281760" indent="0">
              <a:buNone/>
              <a:defRPr sz="935"/>
            </a:lvl4pPr>
            <a:lvl5pPr marL="1709014" indent="0">
              <a:buNone/>
              <a:defRPr sz="935"/>
            </a:lvl5pPr>
            <a:lvl6pPr marL="2136267" indent="0">
              <a:buNone/>
              <a:defRPr sz="935"/>
            </a:lvl6pPr>
            <a:lvl7pPr marL="2563520" indent="0">
              <a:buNone/>
              <a:defRPr sz="935"/>
            </a:lvl7pPr>
            <a:lvl8pPr marL="2990774" indent="0">
              <a:buNone/>
              <a:defRPr sz="935"/>
            </a:lvl8pPr>
            <a:lvl9pPr marL="3418027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6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7249"/>
            <a:ext cx="2949178" cy="1495372"/>
          </a:xfrm>
        </p:spPr>
        <p:txBody>
          <a:bodyPr anchor="b"/>
          <a:lstStyle>
            <a:lvl1pPr>
              <a:defRPr sz="29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22741"/>
            <a:ext cx="4629150" cy="4554358"/>
          </a:xfrm>
        </p:spPr>
        <p:txBody>
          <a:bodyPr anchor="t"/>
          <a:lstStyle>
            <a:lvl1pPr marL="0" indent="0">
              <a:buNone/>
              <a:defRPr sz="2990"/>
            </a:lvl1pPr>
            <a:lvl2pPr marL="427253" indent="0">
              <a:buNone/>
              <a:defRPr sz="2617"/>
            </a:lvl2pPr>
            <a:lvl3pPr marL="854507" indent="0">
              <a:buNone/>
              <a:defRPr sz="2243"/>
            </a:lvl3pPr>
            <a:lvl4pPr marL="1281760" indent="0">
              <a:buNone/>
              <a:defRPr sz="1869"/>
            </a:lvl4pPr>
            <a:lvl5pPr marL="1709014" indent="0">
              <a:buNone/>
              <a:defRPr sz="1869"/>
            </a:lvl5pPr>
            <a:lvl6pPr marL="2136267" indent="0">
              <a:buNone/>
              <a:defRPr sz="1869"/>
            </a:lvl6pPr>
            <a:lvl7pPr marL="2563520" indent="0">
              <a:buNone/>
              <a:defRPr sz="1869"/>
            </a:lvl7pPr>
            <a:lvl8pPr marL="2990774" indent="0">
              <a:buNone/>
              <a:defRPr sz="1869"/>
            </a:lvl8pPr>
            <a:lvl9pPr marL="3418027" indent="0">
              <a:buNone/>
              <a:defRPr sz="186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22621"/>
            <a:ext cx="2949178" cy="3561894"/>
          </a:xfrm>
        </p:spPr>
        <p:txBody>
          <a:bodyPr/>
          <a:lstStyle>
            <a:lvl1pPr marL="0" indent="0">
              <a:buNone/>
              <a:defRPr sz="1495"/>
            </a:lvl1pPr>
            <a:lvl2pPr marL="427253" indent="0">
              <a:buNone/>
              <a:defRPr sz="1308"/>
            </a:lvl2pPr>
            <a:lvl3pPr marL="854507" indent="0">
              <a:buNone/>
              <a:defRPr sz="1121"/>
            </a:lvl3pPr>
            <a:lvl4pPr marL="1281760" indent="0">
              <a:buNone/>
              <a:defRPr sz="935"/>
            </a:lvl4pPr>
            <a:lvl5pPr marL="1709014" indent="0">
              <a:buNone/>
              <a:defRPr sz="935"/>
            </a:lvl5pPr>
            <a:lvl6pPr marL="2136267" indent="0">
              <a:buNone/>
              <a:defRPr sz="935"/>
            </a:lvl6pPr>
            <a:lvl7pPr marL="2563520" indent="0">
              <a:buNone/>
              <a:defRPr sz="935"/>
            </a:lvl7pPr>
            <a:lvl8pPr marL="2990774" indent="0">
              <a:buNone/>
              <a:defRPr sz="935"/>
            </a:lvl8pPr>
            <a:lvl9pPr marL="3418027" indent="0">
              <a:buNone/>
              <a:defRPr sz="93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5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1208"/>
            <a:ext cx="7886700" cy="123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06030"/>
            <a:ext cx="7886700" cy="4066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939952"/>
            <a:ext cx="2057400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72219-1FE4-4456-B1E5-458B57FDFC0A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939952"/>
            <a:ext cx="3086100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939952"/>
            <a:ext cx="2057400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01A2-30FC-4219-B0AC-5E2520EA1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9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54507" rtl="0" eaLnBrk="1" latinLnBrk="0" hangingPunct="1">
        <a:lnSpc>
          <a:spcPct val="90000"/>
        </a:lnSpc>
        <a:spcBef>
          <a:spcPct val="0"/>
        </a:spcBef>
        <a:buNone/>
        <a:defRPr sz="41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627" indent="-213627" algn="l" defTabSz="854507" rtl="0" eaLnBrk="1" latinLnBrk="0" hangingPunct="1">
        <a:lnSpc>
          <a:spcPct val="90000"/>
        </a:lnSpc>
        <a:spcBef>
          <a:spcPts val="935"/>
        </a:spcBef>
        <a:buFont typeface="Arial" panose="020B0604020202020204" pitchFamily="34" charset="0"/>
        <a:buChar char="•"/>
        <a:defRPr sz="2617" kern="1200">
          <a:solidFill>
            <a:schemeClr val="tx1"/>
          </a:solidFill>
          <a:latin typeface="+mn-lt"/>
          <a:ea typeface="+mn-ea"/>
          <a:cs typeface="+mn-cs"/>
        </a:defRPr>
      </a:lvl1pPr>
      <a:lvl2pPr marL="640880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3" kern="1200">
          <a:solidFill>
            <a:schemeClr val="tx1"/>
          </a:solidFill>
          <a:latin typeface="+mn-lt"/>
          <a:ea typeface="+mn-ea"/>
          <a:cs typeface="+mn-cs"/>
        </a:defRPr>
      </a:lvl2pPr>
      <a:lvl3pPr marL="106813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9" kern="1200">
          <a:solidFill>
            <a:schemeClr val="tx1"/>
          </a:solidFill>
          <a:latin typeface="+mn-lt"/>
          <a:ea typeface="+mn-ea"/>
          <a:cs typeface="+mn-cs"/>
        </a:defRPr>
      </a:lvl3pPr>
      <a:lvl4pPr marL="1495387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4pPr>
      <a:lvl5pPr marL="1922640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5pPr>
      <a:lvl6pPr marL="234989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6pPr>
      <a:lvl7pPr marL="2777147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7pPr>
      <a:lvl8pPr marL="3204401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8pPr>
      <a:lvl9pPr marL="363165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1pPr>
      <a:lvl2pPr marL="427253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2pPr>
      <a:lvl3pPr marL="85450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3pPr>
      <a:lvl4pPr marL="128176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4pPr>
      <a:lvl5pPr marL="1709014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5pPr>
      <a:lvl6pPr marL="213626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6pPr>
      <a:lvl7pPr marL="256352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4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8pPr>
      <a:lvl9pPr marL="341802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6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84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00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2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7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95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9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5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18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8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09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4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59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2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42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45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2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"/>
            <a:ext cx="9144000" cy="6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90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0</Words>
  <Application>Microsoft Office PowerPoint</Application>
  <PresentationFormat>Произвольный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Ковалев</dc:creator>
  <cp:lastModifiedBy>Александр Ковалев</cp:lastModifiedBy>
  <cp:revision>16</cp:revision>
  <dcterms:created xsi:type="dcterms:W3CDTF">2021-05-04T10:39:59Z</dcterms:created>
  <dcterms:modified xsi:type="dcterms:W3CDTF">2021-05-27T14:03:46Z</dcterms:modified>
</cp:coreProperties>
</file>